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8" r:id="rId2"/>
  </p:sldIdLst>
  <p:sldSz cx="6858000" cy="9906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189" autoAdjust="0"/>
    <p:restoredTop sz="94660"/>
  </p:normalViewPr>
  <p:slideViewPr>
    <p:cSldViewPr snapToGrid="0">
      <p:cViewPr>
        <p:scale>
          <a:sx n="154" d="100"/>
          <a:sy n="154" d="100"/>
        </p:scale>
        <p:origin x="-180"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ja-JP" altLang="en-US"/>
              <a:t>マスター タイトルの書式設定</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C83A768F-23EB-4602-B409-9E06F523E655}" type="datetimeFigureOut">
              <a:rPr kumimoji="1" lang="ja-JP" altLang="en-US" smtClean="0"/>
              <a:t>2026/3/4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CD3A293-BC0B-4305-BCC8-95092D2097D1}" type="slidenum">
              <a:rPr kumimoji="1" lang="ja-JP" altLang="en-US" smtClean="0"/>
              <a:t>‹#›</a:t>
            </a:fld>
            <a:endParaRPr kumimoji="1" lang="ja-JP" altLang="en-US"/>
          </a:p>
        </p:txBody>
      </p:sp>
    </p:spTree>
    <p:extLst>
      <p:ext uri="{BB962C8B-B14F-4D97-AF65-F5344CB8AC3E}">
        <p14:creationId xmlns:p14="http://schemas.microsoft.com/office/powerpoint/2010/main" val="2987766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C83A768F-23EB-4602-B409-9E06F523E655}" type="datetimeFigureOut">
              <a:rPr kumimoji="1" lang="ja-JP" altLang="en-US" smtClean="0"/>
              <a:t>2026/3/4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CD3A293-BC0B-4305-BCC8-95092D2097D1}" type="slidenum">
              <a:rPr kumimoji="1" lang="ja-JP" altLang="en-US" smtClean="0"/>
              <a:t>‹#›</a:t>
            </a:fld>
            <a:endParaRPr kumimoji="1" lang="ja-JP" altLang="en-US"/>
          </a:p>
        </p:txBody>
      </p:sp>
    </p:spTree>
    <p:extLst>
      <p:ext uri="{BB962C8B-B14F-4D97-AF65-F5344CB8AC3E}">
        <p14:creationId xmlns:p14="http://schemas.microsoft.com/office/powerpoint/2010/main" val="17204531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C83A768F-23EB-4602-B409-9E06F523E655}" type="datetimeFigureOut">
              <a:rPr kumimoji="1" lang="ja-JP" altLang="en-US" smtClean="0"/>
              <a:t>2026/3/4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CD3A293-BC0B-4305-BCC8-95092D2097D1}" type="slidenum">
              <a:rPr kumimoji="1" lang="ja-JP" altLang="en-US" smtClean="0"/>
              <a:t>‹#›</a:t>
            </a:fld>
            <a:endParaRPr kumimoji="1" lang="ja-JP" altLang="en-US"/>
          </a:p>
        </p:txBody>
      </p:sp>
    </p:spTree>
    <p:extLst>
      <p:ext uri="{BB962C8B-B14F-4D97-AF65-F5344CB8AC3E}">
        <p14:creationId xmlns:p14="http://schemas.microsoft.com/office/powerpoint/2010/main" val="1054246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C83A768F-23EB-4602-B409-9E06F523E655}" type="datetimeFigureOut">
              <a:rPr kumimoji="1" lang="ja-JP" altLang="en-US" smtClean="0"/>
              <a:t>2026/3/4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CD3A293-BC0B-4305-BCC8-95092D2097D1}" type="slidenum">
              <a:rPr kumimoji="1" lang="ja-JP" altLang="en-US" smtClean="0"/>
              <a:t>‹#›</a:t>
            </a:fld>
            <a:endParaRPr kumimoji="1" lang="ja-JP" altLang="en-US"/>
          </a:p>
        </p:txBody>
      </p:sp>
    </p:spTree>
    <p:extLst>
      <p:ext uri="{BB962C8B-B14F-4D97-AF65-F5344CB8AC3E}">
        <p14:creationId xmlns:p14="http://schemas.microsoft.com/office/powerpoint/2010/main" val="14872222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C83A768F-23EB-4602-B409-9E06F523E655}" type="datetimeFigureOut">
              <a:rPr kumimoji="1" lang="ja-JP" altLang="en-US" smtClean="0"/>
              <a:t>2026/3/4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CD3A293-BC0B-4305-BCC8-95092D2097D1}" type="slidenum">
              <a:rPr kumimoji="1" lang="ja-JP" altLang="en-US" smtClean="0"/>
              <a:t>‹#›</a:t>
            </a:fld>
            <a:endParaRPr kumimoji="1" lang="ja-JP" altLang="en-US"/>
          </a:p>
        </p:txBody>
      </p:sp>
    </p:spTree>
    <p:extLst>
      <p:ext uri="{BB962C8B-B14F-4D97-AF65-F5344CB8AC3E}">
        <p14:creationId xmlns:p14="http://schemas.microsoft.com/office/powerpoint/2010/main" val="388100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C83A768F-23EB-4602-B409-9E06F523E655}" type="datetimeFigureOut">
              <a:rPr kumimoji="1" lang="ja-JP" altLang="en-US" smtClean="0"/>
              <a:t>2026/3/4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1CD3A293-BC0B-4305-BCC8-95092D2097D1}" type="slidenum">
              <a:rPr kumimoji="1" lang="ja-JP" altLang="en-US" smtClean="0"/>
              <a:t>‹#›</a:t>
            </a:fld>
            <a:endParaRPr kumimoji="1" lang="ja-JP" altLang="en-US"/>
          </a:p>
        </p:txBody>
      </p:sp>
    </p:spTree>
    <p:extLst>
      <p:ext uri="{BB962C8B-B14F-4D97-AF65-F5344CB8AC3E}">
        <p14:creationId xmlns:p14="http://schemas.microsoft.com/office/powerpoint/2010/main" val="1406803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ja-JP" altLang="en-US"/>
              <a:t>マスター テキストの書式設定</a:t>
            </a:r>
          </a:p>
        </p:txBody>
      </p:sp>
      <p:sp>
        <p:nvSpPr>
          <p:cNvPr id="4" name="Content Placeholder 3"/>
          <p:cNvSpPr>
            <a:spLocks noGrp="1"/>
          </p:cNvSpPr>
          <p:nvPr>
            <p:ph sz="half" idx="2"/>
          </p:nvPr>
        </p:nvSpPr>
        <p:spPr>
          <a:xfrm>
            <a:off x="472381" y="3618442"/>
            <a:ext cx="2901255" cy="532218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ja-JP" altLang="en-US"/>
              <a:t>マスター テキストの書式設定</a:t>
            </a:r>
          </a:p>
        </p:txBody>
      </p:sp>
      <p:sp>
        <p:nvSpPr>
          <p:cNvPr id="6" name="Content Placeholder 5"/>
          <p:cNvSpPr>
            <a:spLocks noGrp="1"/>
          </p:cNvSpPr>
          <p:nvPr>
            <p:ph sz="quarter" idx="4"/>
          </p:nvPr>
        </p:nvSpPr>
        <p:spPr>
          <a:xfrm>
            <a:off x="3471863" y="3618442"/>
            <a:ext cx="2915543" cy="532218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C83A768F-23EB-4602-B409-9E06F523E655}" type="datetimeFigureOut">
              <a:rPr kumimoji="1" lang="ja-JP" altLang="en-US" smtClean="0"/>
              <a:t>2026/3/4</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1CD3A293-BC0B-4305-BCC8-95092D2097D1}" type="slidenum">
              <a:rPr kumimoji="1" lang="ja-JP" altLang="en-US" smtClean="0"/>
              <a:t>‹#›</a:t>
            </a:fld>
            <a:endParaRPr kumimoji="1" lang="ja-JP" altLang="en-US"/>
          </a:p>
        </p:txBody>
      </p:sp>
    </p:spTree>
    <p:extLst>
      <p:ext uri="{BB962C8B-B14F-4D97-AF65-F5344CB8AC3E}">
        <p14:creationId xmlns:p14="http://schemas.microsoft.com/office/powerpoint/2010/main" val="13290309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C83A768F-23EB-4602-B409-9E06F523E655}" type="datetimeFigureOut">
              <a:rPr kumimoji="1" lang="ja-JP" altLang="en-US" smtClean="0"/>
              <a:t>2026/3/4</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1CD3A293-BC0B-4305-BCC8-95092D2097D1}" type="slidenum">
              <a:rPr kumimoji="1" lang="ja-JP" altLang="en-US" smtClean="0"/>
              <a:t>‹#›</a:t>
            </a:fld>
            <a:endParaRPr kumimoji="1" lang="ja-JP" altLang="en-US"/>
          </a:p>
        </p:txBody>
      </p:sp>
    </p:spTree>
    <p:extLst>
      <p:ext uri="{BB962C8B-B14F-4D97-AF65-F5344CB8AC3E}">
        <p14:creationId xmlns:p14="http://schemas.microsoft.com/office/powerpoint/2010/main" val="31046123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83A768F-23EB-4602-B409-9E06F523E655}" type="datetimeFigureOut">
              <a:rPr kumimoji="1" lang="ja-JP" altLang="en-US" smtClean="0"/>
              <a:t>2026/3/4</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1CD3A293-BC0B-4305-BCC8-95092D2097D1}" type="slidenum">
              <a:rPr kumimoji="1" lang="ja-JP" altLang="en-US" smtClean="0"/>
              <a:t>‹#›</a:t>
            </a:fld>
            <a:endParaRPr kumimoji="1" lang="ja-JP" altLang="en-US"/>
          </a:p>
        </p:txBody>
      </p:sp>
    </p:spTree>
    <p:extLst>
      <p:ext uri="{BB962C8B-B14F-4D97-AF65-F5344CB8AC3E}">
        <p14:creationId xmlns:p14="http://schemas.microsoft.com/office/powerpoint/2010/main" val="16662529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ja-JP" altLang="en-US"/>
              <a:t>マスター タイトルの書式設定</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C83A768F-23EB-4602-B409-9E06F523E655}" type="datetimeFigureOut">
              <a:rPr kumimoji="1" lang="ja-JP" altLang="en-US" smtClean="0"/>
              <a:t>2026/3/4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1CD3A293-BC0B-4305-BCC8-95092D2097D1}" type="slidenum">
              <a:rPr kumimoji="1" lang="ja-JP" altLang="en-US" smtClean="0"/>
              <a:t>‹#›</a:t>
            </a:fld>
            <a:endParaRPr kumimoji="1" lang="ja-JP" altLang="en-US"/>
          </a:p>
        </p:txBody>
      </p:sp>
    </p:spTree>
    <p:extLst>
      <p:ext uri="{BB962C8B-B14F-4D97-AF65-F5344CB8AC3E}">
        <p14:creationId xmlns:p14="http://schemas.microsoft.com/office/powerpoint/2010/main" val="42088991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C83A768F-23EB-4602-B409-9E06F523E655}" type="datetimeFigureOut">
              <a:rPr kumimoji="1" lang="ja-JP" altLang="en-US" smtClean="0"/>
              <a:t>2026/3/4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1CD3A293-BC0B-4305-BCC8-95092D2097D1}" type="slidenum">
              <a:rPr kumimoji="1" lang="ja-JP" altLang="en-US" smtClean="0"/>
              <a:t>‹#›</a:t>
            </a:fld>
            <a:endParaRPr kumimoji="1" lang="ja-JP" altLang="en-US"/>
          </a:p>
        </p:txBody>
      </p:sp>
    </p:spTree>
    <p:extLst>
      <p:ext uri="{BB962C8B-B14F-4D97-AF65-F5344CB8AC3E}">
        <p14:creationId xmlns:p14="http://schemas.microsoft.com/office/powerpoint/2010/main" val="12046725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C83A768F-23EB-4602-B409-9E06F523E655}" type="datetimeFigureOut">
              <a:rPr kumimoji="1" lang="ja-JP" altLang="en-US" smtClean="0"/>
              <a:t>2026/3/4</a:t>
            </a:fld>
            <a:endParaRPr kumimoji="1" lang="ja-JP" altLang="en-US"/>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1CD3A293-BC0B-4305-BCC8-95092D2097D1}" type="slidenum">
              <a:rPr kumimoji="1" lang="ja-JP" altLang="en-US" smtClean="0"/>
              <a:t>‹#›</a:t>
            </a:fld>
            <a:endParaRPr kumimoji="1" lang="ja-JP" altLang="en-US"/>
          </a:p>
        </p:txBody>
      </p:sp>
    </p:spTree>
    <p:extLst>
      <p:ext uri="{BB962C8B-B14F-4D97-AF65-F5344CB8AC3E}">
        <p14:creationId xmlns:p14="http://schemas.microsoft.com/office/powerpoint/2010/main" val="292025974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en-US"/>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A69661-5375-48AE-54E5-53887AC7549D}"/>
            </a:ext>
          </a:extLst>
        </p:cNvPr>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C93734DD-F682-6C5D-279D-7B366417FAD2}"/>
              </a:ext>
            </a:extLst>
          </p:cNvPr>
          <p:cNvGraphicFramePr>
            <a:graphicFrameLocks noGrp="1"/>
          </p:cNvGraphicFramePr>
          <p:nvPr>
            <p:extLst>
              <p:ext uri="{D42A27DB-BD31-4B8C-83A1-F6EECF244321}">
                <p14:modId xmlns:p14="http://schemas.microsoft.com/office/powerpoint/2010/main" val="3108642634"/>
              </p:ext>
            </p:extLst>
          </p:nvPr>
        </p:nvGraphicFramePr>
        <p:xfrm>
          <a:off x="465919" y="294725"/>
          <a:ext cx="6183695" cy="9463131"/>
        </p:xfrm>
        <a:graphic>
          <a:graphicData uri="http://schemas.openxmlformats.org/drawingml/2006/table">
            <a:tbl>
              <a:tblPr/>
              <a:tblGrid>
                <a:gridCol w="916485">
                  <a:extLst>
                    <a:ext uri="{9D8B030D-6E8A-4147-A177-3AD203B41FA5}">
                      <a16:colId xmlns:a16="http://schemas.microsoft.com/office/drawing/2014/main" val="3956292842"/>
                    </a:ext>
                  </a:extLst>
                </a:gridCol>
                <a:gridCol w="2123875">
                  <a:extLst>
                    <a:ext uri="{9D8B030D-6E8A-4147-A177-3AD203B41FA5}">
                      <a16:colId xmlns:a16="http://schemas.microsoft.com/office/drawing/2014/main" val="2600991253"/>
                    </a:ext>
                  </a:extLst>
                </a:gridCol>
                <a:gridCol w="834103">
                  <a:extLst>
                    <a:ext uri="{9D8B030D-6E8A-4147-A177-3AD203B41FA5}">
                      <a16:colId xmlns:a16="http://schemas.microsoft.com/office/drawing/2014/main" val="2345551033"/>
                    </a:ext>
                  </a:extLst>
                </a:gridCol>
                <a:gridCol w="2309232">
                  <a:extLst>
                    <a:ext uri="{9D8B030D-6E8A-4147-A177-3AD203B41FA5}">
                      <a16:colId xmlns:a16="http://schemas.microsoft.com/office/drawing/2014/main" val="1746404722"/>
                    </a:ext>
                  </a:extLst>
                </a:gridCol>
              </a:tblGrid>
              <a:tr h="181414">
                <a:tc gridSpan="4">
                  <a:txBody>
                    <a:bodyPr/>
                    <a:lstStyle/>
                    <a:p>
                      <a:pPr algn="r" fontAlgn="ctr"/>
                      <a:r>
                        <a:rPr lang="ja-JP" altLang="en-US" sz="600" b="0" i="0" u="none" strike="noStrike">
                          <a:effectLst/>
                          <a:latin typeface="Meiryo UI" panose="020B0604030504040204" pitchFamily="50" charset="-128"/>
                          <a:ea typeface="Meiryo UI" panose="020B0604030504040204" pitchFamily="50" charset="-128"/>
                        </a:rPr>
                        <a:t>お申込日　　     年　　　　　　月　　　　　日</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02249440"/>
                  </a:ext>
                </a:extLst>
              </a:tr>
              <a:tr h="822156">
                <a:tc gridSpan="4">
                  <a:txBody>
                    <a:bodyPr/>
                    <a:lstStyle/>
                    <a:p>
                      <a:pPr algn="ctr" fontAlgn="ctr"/>
                      <a:r>
                        <a:rPr lang="en-US" altLang="ja-JP" sz="800" b="1" i="0" u="none" strike="noStrike" dirty="0">
                          <a:effectLst/>
                          <a:latin typeface="Meiryo UI" panose="020B0604030504040204" pitchFamily="50" charset="-128"/>
                          <a:ea typeface="Meiryo UI" panose="020B0604030504040204" pitchFamily="50" charset="-128"/>
                        </a:rPr>
                        <a:t>『</a:t>
                      </a:r>
                      <a:r>
                        <a:rPr lang="ja-JP" altLang="en-US" sz="1050" b="1" kern="100" dirty="0">
                          <a:latin typeface="Meiryo UI" panose="020B0604030504040204" pitchFamily="50" charset="-128"/>
                          <a:ea typeface="Meiryo UI" panose="020B0604030504040204" pitchFamily="50" charset="-128"/>
                          <a:cs typeface="メイリオ" panose="020B0604030504040204" pitchFamily="50" charset="-128"/>
                        </a:rPr>
                        <a:t>第一回欧州フュージョンエネルギー・イノベーション最前線調査団</a:t>
                      </a:r>
                      <a:r>
                        <a:rPr lang="en-US" altLang="ja-JP" sz="1050" b="1" i="0" u="none" strike="noStrike" dirty="0">
                          <a:effectLst/>
                          <a:latin typeface="Meiryo UI" panose="020B0604030504040204" pitchFamily="50" charset="-128"/>
                          <a:ea typeface="Meiryo UI" panose="020B0604030504040204" pitchFamily="50" charset="-128"/>
                        </a:rPr>
                        <a:t>』</a:t>
                      </a:r>
                      <a:br>
                        <a:rPr lang="en-US" altLang="ja-JP" sz="1050" b="1" i="0" u="none" strike="noStrike" dirty="0">
                          <a:effectLst/>
                          <a:latin typeface="Meiryo UI" panose="020B0604030504040204" pitchFamily="50" charset="-128"/>
                          <a:ea typeface="Meiryo UI" panose="020B0604030504040204" pitchFamily="50" charset="-128"/>
                        </a:rPr>
                      </a:br>
                      <a:r>
                        <a:rPr lang="ja-JP" altLang="en-US" sz="1050" b="1" i="0" u="none" strike="noStrike" dirty="0">
                          <a:effectLst/>
                          <a:latin typeface="Meiryo UI" panose="020B0604030504040204" pitchFamily="50" charset="-128"/>
                          <a:ea typeface="Meiryo UI" panose="020B0604030504040204" pitchFamily="50" charset="-128"/>
                        </a:rPr>
                        <a:t>参加申込書</a:t>
                      </a:r>
                      <a:br>
                        <a:rPr lang="ja-JP" altLang="en-US" sz="1050" b="1" i="0" u="none" strike="noStrike" dirty="0">
                          <a:effectLst/>
                          <a:latin typeface="Meiryo UI" panose="020B0604030504040204" pitchFamily="50" charset="-128"/>
                          <a:ea typeface="Meiryo UI" panose="020B0604030504040204" pitchFamily="50" charset="-128"/>
                        </a:rPr>
                      </a:br>
                      <a:r>
                        <a:rPr lang="ja-JP" altLang="en-US" sz="1050" b="1" i="0" u="none" strike="noStrike" dirty="0">
                          <a:effectLst/>
                          <a:latin typeface="Meiryo UI" panose="020B0604030504040204" pitchFamily="50" charset="-128"/>
                          <a:ea typeface="Meiryo UI" panose="020B0604030504040204" pitchFamily="50" charset="-128"/>
                        </a:rPr>
                        <a:t>一般社団法人 日本技術者連盟（</a:t>
                      </a:r>
                      <a:r>
                        <a:rPr lang="en-US" altLang="ja-JP" sz="1050" b="1" i="0" u="none" strike="noStrike" dirty="0">
                          <a:effectLst/>
                          <a:latin typeface="Meiryo UI" panose="020B0604030504040204" pitchFamily="50" charset="-128"/>
                          <a:ea typeface="Meiryo UI" panose="020B0604030504040204" pitchFamily="50" charset="-128"/>
                        </a:rPr>
                        <a:t>JEF</a:t>
                      </a:r>
                      <a:r>
                        <a:rPr lang="ja-JP" altLang="en-US" sz="1050" b="1" i="0" u="none" strike="noStrike" dirty="0">
                          <a:effectLst/>
                          <a:latin typeface="Meiryo UI" panose="020B0604030504040204" pitchFamily="50" charset="-128"/>
                          <a:ea typeface="Meiryo UI" panose="020B0604030504040204" pitchFamily="50" charset="-128"/>
                        </a:rPr>
                        <a:t>）行</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4050223156"/>
                  </a:ext>
                </a:extLst>
              </a:tr>
              <a:tr h="196532">
                <a:tc>
                  <a:txBody>
                    <a:bodyPr/>
                    <a:lstStyle/>
                    <a:p>
                      <a:pPr algn="ctr" fontAlgn="ctr"/>
                      <a:r>
                        <a:rPr lang="ja-JP" altLang="en-US" sz="600" b="0" i="0" u="none" strike="noStrike">
                          <a:effectLst/>
                          <a:latin typeface="Meiryo UI" panose="020B0604030504040204" pitchFamily="50" charset="-128"/>
                          <a:ea typeface="Meiryo UI" panose="020B0604030504040204" pitchFamily="50" charset="-128"/>
                        </a:rPr>
                        <a:t>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808080"/>
                      </a:solidFill>
                      <a:prstDash val="dot"/>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808080"/>
                      </a:solidFill>
                      <a:prstDash val="dot"/>
                      <a:round/>
                      <a:headEnd type="none" w="med" len="med"/>
                      <a:tailEnd type="none" w="med" len="med"/>
                    </a:lnB>
                    <a:solidFill>
                      <a:srgbClr val="FFFFCC"/>
                    </a:solidFill>
                  </a:tcPr>
                </a:tc>
                <a:tc gridSpan="3">
                  <a:txBody>
                    <a:bodyPr/>
                    <a:lstStyle/>
                    <a:p>
                      <a:pPr algn="ctr" fontAlgn="ctr"/>
                      <a:r>
                        <a:rPr lang="ja-JP" altLang="en-US" sz="600" b="0" i="0" u="none" strike="noStrike" dirty="0">
                          <a:effectLst/>
                          <a:latin typeface="Meiryo UI" panose="020B0604030504040204" pitchFamily="50" charset="-128"/>
                          <a:ea typeface="Meiryo UI" panose="020B0604030504040204" pitchFamily="50" charset="-128"/>
                        </a:rPr>
                        <a:t>　</a:t>
                      </a:r>
                    </a:p>
                  </a:txBody>
                  <a:tcPr marL="0" marR="0" marT="0" marB="0" anchor="ctr">
                    <a:lnL w="6350" cap="flat" cmpd="sng" algn="ctr">
                      <a:solidFill>
                        <a:srgbClr val="808080"/>
                      </a:solidFill>
                      <a:prstDash val="dot"/>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04296260"/>
                  </a:ext>
                </a:extLst>
              </a:tr>
              <a:tr h="332596">
                <a:tc>
                  <a:txBody>
                    <a:bodyPr/>
                    <a:lstStyle/>
                    <a:p>
                      <a:pPr algn="ctr" fontAlgn="ctr"/>
                      <a:r>
                        <a:rPr lang="ja-JP" altLang="en-US" sz="600" b="0" i="0" u="none" strike="noStrike">
                          <a:effectLst/>
                          <a:latin typeface="Meiryo UI" panose="020B0604030504040204" pitchFamily="50" charset="-128"/>
                          <a:ea typeface="Meiryo UI" panose="020B0604030504040204" pitchFamily="50" charset="-128"/>
                        </a:rPr>
                        <a:t>会社名・団体名</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808080"/>
                      </a:solidFill>
                      <a:prstDash val="dot"/>
                      <a:round/>
                      <a:headEnd type="none" w="med" len="med"/>
                      <a:tailEnd type="none" w="med" len="med"/>
                    </a:lnR>
                    <a:lnT w="6350" cap="flat" cmpd="sng" algn="ctr">
                      <a:solidFill>
                        <a:srgbClr val="808080"/>
                      </a:solidFill>
                      <a:prstDash val="dot"/>
                      <a:round/>
                      <a:headEnd type="none" w="med" len="med"/>
                      <a:tailEnd type="none" w="med" len="med"/>
                    </a:lnT>
                    <a:lnB w="6350" cap="flat" cmpd="sng" algn="ctr">
                      <a:solidFill>
                        <a:srgbClr val="808080"/>
                      </a:solidFill>
                      <a:prstDash val="dot"/>
                      <a:round/>
                      <a:headEnd type="none" w="med" len="med"/>
                      <a:tailEnd type="none" w="med" len="med"/>
                    </a:lnB>
                    <a:solidFill>
                      <a:srgbClr val="FFFFCC"/>
                    </a:solidFill>
                  </a:tcPr>
                </a:tc>
                <a:tc gridSpan="3">
                  <a:txBody>
                    <a:bodyPr/>
                    <a:lstStyle/>
                    <a:p>
                      <a:pPr algn="ctr" fontAlgn="ctr"/>
                      <a:r>
                        <a:rPr lang="ja-JP" altLang="en-US" sz="600" b="0" i="0" u="none" strike="noStrike" dirty="0">
                          <a:effectLst/>
                          <a:latin typeface="Meiryo UI" panose="020B0604030504040204" pitchFamily="50" charset="-128"/>
                          <a:ea typeface="Meiryo UI" panose="020B0604030504040204" pitchFamily="50" charset="-128"/>
                        </a:rPr>
                        <a:t>　</a:t>
                      </a:r>
                    </a:p>
                  </a:txBody>
                  <a:tcPr marL="0" marR="0" marT="0" marB="0" anchor="ctr">
                    <a:lnL w="6350" cap="flat" cmpd="sng" algn="ctr">
                      <a:solidFill>
                        <a:srgbClr val="80808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32367336"/>
                  </a:ext>
                </a:extLst>
              </a:tr>
              <a:tr h="325034">
                <a:tc>
                  <a:txBody>
                    <a:bodyPr/>
                    <a:lstStyle/>
                    <a:p>
                      <a:pPr algn="ctr" fontAlgn="ctr"/>
                      <a:r>
                        <a:rPr lang="ja-JP" altLang="en-US" sz="600" b="0" i="0" u="none" strike="noStrike">
                          <a:effectLst/>
                          <a:latin typeface="Meiryo UI" panose="020B0604030504040204" pitchFamily="50" charset="-128"/>
                          <a:ea typeface="Meiryo UI" panose="020B0604030504040204" pitchFamily="50" charset="-128"/>
                        </a:rPr>
                        <a:t>所属名</a:t>
                      </a:r>
                      <a:r>
                        <a:rPr lang="en-US" altLang="ja-JP" sz="600" b="0" i="0" u="none" strike="noStrike">
                          <a:effectLst/>
                          <a:latin typeface="Meiryo UI" panose="020B0604030504040204" pitchFamily="50" charset="-128"/>
                          <a:ea typeface="Meiryo UI" panose="020B0604030504040204" pitchFamily="50" charset="-128"/>
                        </a:rPr>
                        <a:t>/</a:t>
                      </a:r>
                      <a:r>
                        <a:rPr lang="ja-JP" altLang="en-US" sz="600" b="0" i="0" u="none" strike="noStrike">
                          <a:effectLst/>
                          <a:latin typeface="Meiryo UI" panose="020B0604030504040204" pitchFamily="50" charset="-128"/>
                          <a:ea typeface="Meiryo UI" panose="020B0604030504040204" pitchFamily="50" charset="-128"/>
                        </a:rPr>
                        <a:t>役職名</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808080"/>
                      </a:solidFill>
                      <a:prstDash val="dot"/>
                      <a:round/>
                      <a:headEnd type="none" w="med" len="med"/>
                      <a:tailEnd type="none" w="med" len="med"/>
                    </a:lnR>
                    <a:lnT w="6350" cap="flat" cmpd="sng" algn="ctr">
                      <a:solidFill>
                        <a:srgbClr val="80808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gridSpan="3">
                  <a:txBody>
                    <a:bodyPr/>
                    <a:lstStyle/>
                    <a:p>
                      <a:pPr algn="ctr" fontAlgn="ctr"/>
                      <a:r>
                        <a:rPr lang="ja-JP" altLang="en-US" sz="600" b="0" i="0" u="none" strike="noStrike" dirty="0">
                          <a:effectLst/>
                          <a:latin typeface="Meiryo UI" panose="020B0604030504040204" pitchFamily="50" charset="-128"/>
                          <a:ea typeface="Meiryo UI" panose="020B0604030504040204" pitchFamily="50" charset="-128"/>
                        </a:rPr>
                        <a:t>　</a:t>
                      </a:r>
                    </a:p>
                  </a:txBody>
                  <a:tcPr marL="0" marR="0" marT="0" marB="0" anchor="ctr">
                    <a:lnL w="6350" cap="flat" cmpd="sng" algn="ctr">
                      <a:solidFill>
                        <a:srgbClr val="80808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31729993"/>
                  </a:ext>
                </a:extLst>
              </a:tr>
              <a:tr h="196532">
                <a:tc>
                  <a:txBody>
                    <a:bodyPr/>
                    <a:lstStyle/>
                    <a:p>
                      <a:pPr algn="ctr" fontAlgn="ctr"/>
                      <a:r>
                        <a:rPr lang="ja-JP" altLang="en-US" sz="600" b="0" i="0" u="none" strike="noStrike">
                          <a:effectLst/>
                          <a:latin typeface="Meiryo UI" panose="020B0604030504040204" pitchFamily="50" charset="-128"/>
                          <a:ea typeface="Meiryo UI" panose="020B0604030504040204" pitchFamily="50" charset="-128"/>
                        </a:rPr>
                        <a:t>フリガナ</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80808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808080"/>
                      </a:solidFill>
                      <a:prstDash val="dot"/>
                      <a:round/>
                      <a:headEnd type="none" w="med" len="med"/>
                      <a:tailEnd type="none" w="med" len="med"/>
                    </a:lnB>
                    <a:solidFill>
                      <a:srgbClr val="FFFFCC"/>
                    </a:solidFill>
                  </a:tcPr>
                </a:tc>
                <a:tc>
                  <a:txBody>
                    <a:bodyPr/>
                    <a:lstStyle/>
                    <a:p>
                      <a:pPr algn="l" fontAlgn="ctr"/>
                      <a:r>
                        <a:rPr lang="ja-JP" altLang="en-US" sz="600" b="0" i="0" u="none" strike="noStrike">
                          <a:effectLst/>
                          <a:latin typeface="Meiryo UI" panose="020B0604030504040204" pitchFamily="50" charset="-128"/>
                          <a:ea typeface="Meiryo UI" panose="020B0604030504040204" pitchFamily="50" charset="-128"/>
                        </a:rPr>
                        <a:t>　</a:t>
                      </a:r>
                    </a:p>
                  </a:txBody>
                  <a:tcPr marL="0" marR="0" marT="0" marB="0" anchor="ctr">
                    <a:lnL w="6350" cap="flat" cmpd="sng" algn="ctr">
                      <a:solidFill>
                        <a:srgbClr val="808080"/>
                      </a:solidFill>
                      <a:prstDash val="dot"/>
                      <a:round/>
                      <a:headEnd type="none" w="med" len="med"/>
                      <a:tailEnd type="none" w="med" len="med"/>
                    </a:lnL>
                    <a:lnR w="6350" cap="flat" cmpd="sng" algn="ctr">
                      <a:solidFill>
                        <a:srgbClr val="808080"/>
                      </a:solidFill>
                      <a:prstDash val="dash"/>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808080"/>
                      </a:solidFill>
                      <a:prstDash val="dot"/>
                      <a:round/>
                      <a:headEnd type="none" w="med" len="med"/>
                      <a:tailEnd type="none" w="med" len="med"/>
                    </a:lnB>
                    <a:noFill/>
                  </a:tcPr>
                </a:tc>
                <a:tc rowSpan="2">
                  <a:txBody>
                    <a:bodyPr/>
                    <a:lstStyle/>
                    <a:p>
                      <a:pPr algn="ctr" fontAlgn="ctr"/>
                      <a:r>
                        <a:rPr lang="ja-JP" altLang="en-US" sz="600" b="0" i="0" u="none" strike="noStrike" dirty="0">
                          <a:effectLst/>
                          <a:latin typeface="Meiryo UI" panose="020B0604030504040204" pitchFamily="50" charset="-128"/>
                          <a:ea typeface="Meiryo UI" panose="020B0604030504040204" pitchFamily="50" charset="-128"/>
                        </a:rPr>
                        <a:t>生年月日</a:t>
                      </a:r>
                    </a:p>
                  </a:txBody>
                  <a:tcPr marL="0" marR="0" marT="0" marB="0" anchor="ctr">
                    <a:lnL w="6350" cap="flat" cmpd="sng" algn="ctr">
                      <a:solidFill>
                        <a:srgbClr val="808080"/>
                      </a:solidFill>
                      <a:prstDash val="dash"/>
                      <a:round/>
                      <a:headEnd type="none" w="med" len="med"/>
                      <a:tailEnd type="none" w="med" len="med"/>
                    </a:lnL>
                    <a:lnR w="6350" cap="flat" cmpd="sng" algn="ctr">
                      <a:solidFill>
                        <a:srgbClr val="80808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rowSpan="2">
                  <a:txBody>
                    <a:bodyPr/>
                    <a:lstStyle/>
                    <a:p>
                      <a:pPr algn="ctr" fontAlgn="ctr"/>
                      <a:r>
                        <a:rPr lang="ja-JP" altLang="en-US" sz="600" b="1" i="0" u="none" strike="noStrike" dirty="0">
                          <a:effectLst/>
                          <a:latin typeface="Meiryo UI" panose="020B0604030504040204" pitchFamily="50" charset="-128"/>
                          <a:ea typeface="Meiryo UI" panose="020B0604030504040204" pitchFamily="50" charset="-128"/>
                        </a:rPr>
                        <a:t>西暦　　　　　　　年 　　　  　月　 　  　日</a:t>
                      </a:r>
                    </a:p>
                  </a:txBody>
                  <a:tcPr marL="0" marR="0" marT="0" marB="0" anchor="ctr">
                    <a:lnL w="6350" cap="flat" cmpd="sng" algn="ctr">
                      <a:solidFill>
                        <a:srgbClr val="80808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26154232"/>
                  </a:ext>
                </a:extLst>
              </a:tr>
              <a:tr h="309916">
                <a:tc>
                  <a:txBody>
                    <a:bodyPr/>
                    <a:lstStyle/>
                    <a:p>
                      <a:pPr algn="ctr" fontAlgn="ctr"/>
                      <a:r>
                        <a:rPr lang="ja-JP" altLang="en-US" sz="600" b="0" i="0" u="none" strike="noStrike">
                          <a:effectLst/>
                          <a:latin typeface="Meiryo UI" panose="020B0604030504040204" pitchFamily="50" charset="-128"/>
                          <a:ea typeface="Meiryo UI" panose="020B0604030504040204" pitchFamily="50" charset="-128"/>
                        </a:rPr>
                        <a:t>参加者氏名</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808080"/>
                      </a:solidFill>
                      <a:prstDash val="dot"/>
                      <a:round/>
                      <a:headEnd type="none" w="med" len="med"/>
                      <a:tailEnd type="none" w="med" len="med"/>
                    </a:lnR>
                    <a:lnT w="6350" cap="flat" cmpd="sng" algn="ctr">
                      <a:solidFill>
                        <a:srgbClr val="808080"/>
                      </a:solidFill>
                      <a:prstDash val="dot"/>
                      <a:round/>
                      <a:headEnd type="none" w="med" len="med"/>
                      <a:tailEnd type="none" w="med" len="med"/>
                    </a:lnT>
                    <a:lnB w="6350" cap="flat" cmpd="sng" algn="ctr">
                      <a:solidFill>
                        <a:srgbClr val="808080"/>
                      </a:solidFill>
                      <a:prstDash val="dot"/>
                      <a:round/>
                      <a:headEnd type="none" w="med" len="med"/>
                      <a:tailEnd type="none" w="med" len="med"/>
                    </a:lnB>
                    <a:solidFill>
                      <a:srgbClr val="FFFFCC"/>
                    </a:solidFill>
                  </a:tcPr>
                </a:tc>
                <a:tc>
                  <a:txBody>
                    <a:bodyPr/>
                    <a:lstStyle/>
                    <a:p>
                      <a:pPr algn="l" fontAlgn="ctr"/>
                      <a:r>
                        <a:rPr lang="ja-JP" altLang="en-US" sz="600" b="0" i="0" u="none" strike="noStrike">
                          <a:effectLst/>
                          <a:latin typeface="Meiryo UI" panose="020B0604030504040204" pitchFamily="50" charset="-128"/>
                          <a:ea typeface="Meiryo UI" panose="020B0604030504040204" pitchFamily="50" charset="-128"/>
                        </a:rPr>
                        <a:t>　</a:t>
                      </a:r>
                    </a:p>
                  </a:txBody>
                  <a:tcPr marL="0" marR="0" marT="0" marB="0" anchor="ctr">
                    <a:lnL w="6350" cap="flat" cmpd="sng" algn="ctr">
                      <a:solidFill>
                        <a:srgbClr val="808080"/>
                      </a:solidFill>
                      <a:prstDash val="dot"/>
                      <a:round/>
                      <a:headEnd type="none" w="med" len="med"/>
                      <a:tailEnd type="none" w="med" len="med"/>
                    </a:lnL>
                    <a:lnR w="6350" cap="flat" cmpd="sng" algn="ctr">
                      <a:solidFill>
                        <a:srgbClr val="808080"/>
                      </a:solidFill>
                      <a:prstDash val="dash"/>
                      <a:round/>
                      <a:headEnd type="none" w="med" len="med"/>
                      <a:tailEnd type="none" w="med" len="med"/>
                    </a:lnR>
                    <a:lnT w="6350" cap="flat" cmpd="sng" algn="ctr">
                      <a:solidFill>
                        <a:srgbClr val="808080"/>
                      </a:solidFill>
                      <a:prstDash val="dot"/>
                      <a:round/>
                      <a:headEnd type="none" w="med" len="med"/>
                      <a:tailEnd type="none" w="med" len="med"/>
                    </a:lnT>
                    <a:lnB w="6350" cap="flat" cmpd="sng" algn="ctr">
                      <a:solidFill>
                        <a:srgbClr val="808080"/>
                      </a:solidFill>
                      <a:prstDash val="dot"/>
                      <a:round/>
                      <a:headEnd type="none" w="med" len="med"/>
                      <a:tailEnd type="none" w="med" len="med"/>
                    </a:lnB>
                    <a:no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975555150"/>
                  </a:ext>
                </a:extLst>
              </a:tr>
              <a:tr h="529123">
                <a:tc>
                  <a:txBody>
                    <a:bodyPr/>
                    <a:lstStyle/>
                    <a:p>
                      <a:pPr algn="ctr" fontAlgn="ctr"/>
                      <a:r>
                        <a:rPr lang="ja-JP" altLang="en-US" sz="500" b="0" i="0" u="none" strike="noStrike" dirty="0">
                          <a:effectLst/>
                          <a:latin typeface="Meiryo UI" panose="020B0604030504040204" pitchFamily="50" charset="-128"/>
                          <a:ea typeface="Meiryo UI" panose="020B0604030504040204" pitchFamily="50" charset="-128"/>
                        </a:rPr>
                        <a:t>パスポート記載名</a:t>
                      </a:r>
                      <a:br>
                        <a:rPr lang="ja-JP" altLang="en-US" sz="500" b="0" i="0" u="none" strike="noStrike" dirty="0">
                          <a:effectLst/>
                          <a:latin typeface="Meiryo UI" panose="020B0604030504040204" pitchFamily="50" charset="-128"/>
                          <a:ea typeface="Meiryo UI" panose="020B0604030504040204" pitchFamily="50" charset="-128"/>
                        </a:rPr>
                      </a:br>
                      <a:r>
                        <a:rPr lang="ja-JP" altLang="en-US" sz="400" b="0" i="0" u="none" strike="noStrike" dirty="0">
                          <a:effectLst/>
                          <a:latin typeface="Meiryo UI" panose="020B0604030504040204" pitchFamily="50" charset="-128"/>
                          <a:ea typeface="Meiryo UI" panose="020B0604030504040204" pitchFamily="50" charset="-128"/>
                        </a:rPr>
                        <a:t>（ローマ字 姓名）</a:t>
                      </a:r>
                      <a:endParaRPr lang="ja-JP" altLang="en-US" sz="500" b="0" i="0" u="none" strike="noStrike" dirty="0">
                        <a:effectLst/>
                        <a:latin typeface="Meiryo UI" panose="020B0604030504040204" pitchFamily="50" charset="-128"/>
                        <a:ea typeface="Meiryo UI" panose="020B0604030504040204" pitchFamily="50" charset="-128"/>
                      </a:endParaRPr>
                    </a:p>
                  </a:txBody>
                  <a:tcPr marL="0" marR="0" marT="0" marB="0" anchor="ctr">
                    <a:lnL w="12700" cap="flat" cmpd="sng" algn="ctr">
                      <a:solidFill>
                        <a:srgbClr val="000000"/>
                      </a:solidFill>
                      <a:prstDash val="solid"/>
                      <a:round/>
                      <a:headEnd type="none" w="med" len="med"/>
                      <a:tailEnd type="none" w="med" len="med"/>
                    </a:lnL>
                    <a:lnR w="6350" cap="flat" cmpd="sng" algn="ctr">
                      <a:solidFill>
                        <a:srgbClr val="808080"/>
                      </a:solidFill>
                      <a:prstDash val="dot"/>
                      <a:round/>
                      <a:headEnd type="none" w="med" len="med"/>
                      <a:tailEnd type="none" w="med" len="med"/>
                    </a:lnR>
                    <a:lnT w="6350" cap="flat" cmpd="sng" algn="ctr">
                      <a:solidFill>
                        <a:srgbClr val="80808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ctr"/>
                      <a:r>
                        <a:rPr lang="ja-JP" altLang="en-US" sz="600" b="0" i="0" u="none" strike="noStrike" dirty="0">
                          <a:effectLst/>
                          <a:latin typeface="Meiryo UI" panose="020B0604030504040204" pitchFamily="50" charset="-128"/>
                          <a:ea typeface="Meiryo UI" panose="020B0604030504040204" pitchFamily="50" charset="-128"/>
                        </a:rPr>
                        <a:t>　</a:t>
                      </a:r>
                    </a:p>
                  </a:txBody>
                  <a:tcPr marL="0" marR="0" marT="0" marB="0" anchor="ctr">
                    <a:lnL w="6350" cap="flat" cmpd="sng" algn="ctr">
                      <a:solidFill>
                        <a:srgbClr val="808080"/>
                      </a:solidFill>
                      <a:prstDash val="dot"/>
                      <a:round/>
                      <a:headEnd type="none" w="med" len="med"/>
                      <a:tailEnd type="none" w="med" len="med"/>
                    </a:lnL>
                    <a:lnR w="6350" cap="flat" cmpd="sng" algn="ctr">
                      <a:solidFill>
                        <a:srgbClr val="808080"/>
                      </a:solidFill>
                      <a:prstDash val="dash"/>
                      <a:round/>
                      <a:headEnd type="none" w="med" len="med"/>
                      <a:tailEnd type="none" w="med" len="med"/>
                    </a:lnR>
                    <a:lnT w="6350" cap="flat" cmpd="sng" algn="ctr">
                      <a:solidFill>
                        <a:srgbClr val="80808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600" b="0" i="0" u="none" strike="noStrike">
                          <a:effectLst/>
                          <a:latin typeface="Meiryo UI" panose="020B0604030504040204" pitchFamily="50" charset="-128"/>
                          <a:ea typeface="Meiryo UI" panose="020B0604030504040204" pitchFamily="50" charset="-128"/>
                        </a:rPr>
                        <a:t>英文表記名</a:t>
                      </a:r>
                      <a:br>
                        <a:rPr lang="ja-JP" altLang="en-US" sz="600" b="0" i="0" u="none" strike="noStrike">
                          <a:effectLst/>
                          <a:latin typeface="Meiryo UI" panose="020B0604030504040204" pitchFamily="50" charset="-128"/>
                          <a:ea typeface="Meiryo UI" panose="020B0604030504040204" pitchFamily="50" charset="-128"/>
                        </a:rPr>
                      </a:br>
                      <a:r>
                        <a:rPr lang="ja-JP" altLang="en-US" sz="400" b="0" i="0" u="none" strike="noStrike">
                          <a:effectLst/>
                          <a:latin typeface="Meiryo UI" panose="020B0604030504040204" pitchFamily="50" charset="-128"/>
                          <a:ea typeface="Meiryo UI" panose="020B0604030504040204" pitchFamily="50" charset="-128"/>
                        </a:rPr>
                        <a:t>（</a:t>
                      </a:r>
                      <a:r>
                        <a:rPr lang="en-US" altLang="ja-JP" sz="400" b="0" i="0" u="none" strike="noStrike">
                          <a:effectLst/>
                          <a:latin typeface="Meiryo UI" panose="020B0604030504040204" pitchFamily="50" charset="-128"/>
                          <a:ea typeface="Meiryo UI" panose="020B0604030504040204" pitchFamily="50" charset="-128"/>
                        </a:rPr>
                        <a:t>Mr. Ms. Dr. Ph.D.</a:t>
                      </a:r>
                      <a:r>
                        <a:rPr lang="ja-JP" altLang="en-US" sz="400" b="0" i="0" u="none" strike="noStrike">
                          <a:effectLst/>
                          <a:latin typeface="Meiryo UI" panose="020B0604030504040204" pitchFamily="50" charset="-128"/>
                          <a:ea typeface="Meiryo UI" panose="020B0604030504040204" pitchFamily="50" charset="-128"/>
                        </a:rPr>
                        <a:t>なども記載）</a:t>
                      </a:r>
                      <a:endParaRPr lang="ja-JP" altLang="en-US" sz="600" b="0" i="0" u="none" strike="noStrike">
                        <a:effectLst/>
                        <a:latin typeface="Meiryo UI" panose="020B0604030504040204" pitchFamily="50" charset="-128"/>
                        <a:ea typeface="Meiryo UI" panose="020B0604030504040204" pitchFamily="50" charset="-128"/>
                      </a:endParaRPr>
                    </a:p>
                  </a:txBody>
                  <a:tcPr marL="0" marR="0" marT="0" marB="0" anchor="ctr">
                    <a:lnL w="6350" cap="flat" cmpd="sng" algn="ctr">
                      <a:solidFill>
                        <a:srgbClr val="808080"/>
                      </a:solidFill>
                      <a:prstDash val="dash"/>
                      <a:round/>
                      <a:headEnd type="none" w="med" len="med"/>
                      <a:tailEnd type="none" w="med" len="med"/>
                    </a:lnL>
                    <a:lnR w="6350" cap="flat" cmpd="sng" algn="ctr">
                      <a:solidFill>
                        <a:srgbClr val="80808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ctr"/>
                      <a:r>
                        <a:rPr lang="ja-JP" altLang="en-US" sz="600" b="0" i="0" u="none" strike="noStrike">
                          <a:effectLst/>
                          <a:latin typeface="Meiryo UI" panose="020B0604030504040204" pitchFamily="50" charset="-128"/>
                          <a:ea typeface="Meiryo UI" panose="020B0604030504040204" pitchFamily="50" charset="-128"/>
                        </a:rPr>
                        <a:t>　</a:t>
                      </a:r>
                    </a:p>
                  </a:txBody>
                  <a:tcPr marL="0" marR="0" marT="0" marB="0" anchor="ctr">
                    <a:lnL w="6350" cap="flat" cmpd="sng" algn="ctr">
                      <a:solidFill>
                        <a:srgbClr val="80808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80231711"/>
                  </a:ext>
                </a:extLst>
              </a:tr>
              <a:tr h="309916">
                <a:tc>
                  <a:txBody>
                    <a:bodyPr/>
                    <a:lstStyle/>
                    <a:p>
                      <a:pPr algn="ctr" fontAlgn="ctr"/>
                      <a:r>
                        <a:rPr lang="en-US" sz="600" b="0" i="0" u="none" strike="noStrike">
                          <a:effectLst/>
                          <a:latin typeface="Meiryo UI" panose="020B0604030504040204" pitchFamily="50" charset="-128"/>
                          <a:ea typeface="Meiryo UI" panose="020B0604030504040204" pitchFamily="50" charset="-128"/>
                        </a:rPr>
                        <a:t>E-mail</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80808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ctr"/>
                      <a:r>
                        <a:rPr lang="ja-JP" altLang="en-US" sz="600" b="0" i="0" u="none" strike="noStrike">
                          <a:effectLst/>
                          <a:latin typeface="Meiryo UI" panose="020B0604030504040204" pitchFamily="50" charset="-128"/>
                          <a:ea typeface="Meiryo UI" panose="020B0604030504040204" pitchFamily="50" charset="-128"/>
                        </a:rPr>
                        <a:t>　</a:t>
                      </a:r>
                    </a:p>
                  </a:txBody>
                  <a:tcPr marL="0" marR="0" marT="0" marB="0" anchor="ctr">
                    <a:lnL w="6350" cap="flat" cmpd="sng" algn="ctr">
                      <a:solidFill>
                        <a:srgbClr val="808080"/>
                      </a:solidFill>
                      <a:prstDash val="dot"/>
                      <a:round/>
                      <a:headEnd type="none" w="med" len="med"/>
                      <a:tailEnd type="none" w="med" len="med"/>
                    </a:lnL>
                    <a:lnR w="6350" cap="flat" cmpd="sng" algn="ctr">
                      <a:solidFill>
                        <a:srgbClr val="808080"/>
                      </a:solidFill>
                      <a:prstDash val="dash"/>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600" b="0" i="0" u="none" strike="noStrike">
                          <a:effectLst/>
                          <a:latin typeface="Meiryo UI" panose="020B0604030504040204" pitchFamily="50" charset="-128"/>
                          <a:ea typeface="Meiryo UI" panose="020B0604030504040204" pitchFamily="50" charset="-128"/>
                        </a:rPr>
                        <a:t>携帯電話番号</a:t>
                      </a:r>
                    </a:p>
                  </a:txBody>
                  <a:tcPr marL="0" marR="0" marT="0" marB="0" anchor="ctr">
                    <a:lnL w="6350" cap="flat" cmpd="sng" algn="ctr">
                      <a:solidFill>
                        <a:srgbClr val="808080"/>
                      </a:solidFill>
                      <a:prstDash val="dash"/>
                      <a:round/>
                      <a:headEnd type="none" w="med" len="med"/>
                      <a:tailEnd type="none" w="med" len="med"/>
                    </a:lnL>
                    <a:lnR w="6350" cap="flat" cmpd="sng" algn="ctr">
                      <a:solidFill>
                        <a:srgbClr val="80808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ctr"/>
                      <a:r>
                        <a:rPr lang="ja-JP" altLang="en-US" sz="600" b="0" i="0" u="none" strike="noStrike">
                          <a:effectLst/>
                          <a:latin typeface="Meiryo UI" panose="020B0604030504040204" pitchFamily="50" charset="-128"/>
                          <a:ea typeface="Meiryo UI" panose="020B0604030504040204" pitchFamily="50" charset="-128"/>
                        </a:rPr>
                        <a:t>　</a:t>
                      </a:r>
                    </a:p>
                  </a:txBody>
                  <a:tcPr marL="0" marR="0" marT="0" marB="0" anchor="ctr">
                    <a:lnL w="6350" cap="flat" cmpd="sng" algn="ctr">
                      <a:solidFill>
                        <a:srgbClr val="80808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85361550"/>
                  </a:ext>
                </a:extLst>
              </a:tr>
              <a:tr h="309916">
                <a:tc>
                  <a:txBody>
                    <a:bodyPr/>
                    <a:lstStyle/>
                    <a:p>
                      <a:pPr algn="l" fontAlgn="ctr"/>
                      <a:r>
                        <a:rPr lang="ja-JP" altLang="en-US" sz="600" b="0" i="0" u="none" strike="noStrike">
                          <a:effectLst/>
                          <a:latin typeface="Meiryo UI" panose="020B0604030504040204" pitchFamily="50" charset="-128"/>
                          <a:ea typeface="Meiryo UI" panose="020B0604030504040204" pitchFamily="50" charset="-128"/>
                        </a:rPr>
                        <a:t>　　　ご住所</a:t>
                      </a:r>
                      <a:endParaRPr lang="ja-JP" altLang="en-US" sz="600" b="0" i="0" u="none" strike="noStrike">
                        <a:effectLst/>
                        <a:latin typeface="ＭＳ Ｐゴシック" panose="020B0600070205080204" pitchFamily="50" charset="-128"/>
                        <a:ea typeface="ＭＳ Ｐゴシック" panose="020B0600070205080204" pitchFamily="50" charset="-128"/>
                      </a:endParaRPr>
                    </a:p>
                  </a:txBody>
                  <a:tcPr marL="0" marR="0" marT="0" marB="0">
                    <a:lnL w="12700" cap="flat" cmpd="sng" algn="ctr">
                      <a:solidFill>
                        <a:srgbClr val="000000"/>
                      </a:solidFill>
                      <a:prstDash val="solid"/>
                      <a:round/>
                      <a:headEnd type="none" w="med" len="med"/>
                      <a:tailEnd type="none" w="med" len="med"/>
                    </a:lnL>
                    <a:lnR w="6350" cap="flat" cmpd="sng" algn="ctr">
                      <a:solidFill>
                        <a:srgbClr val="80808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808080"/>
                      </a:solidFill>
                      <a:prstDash val="dot"/>
                      <a:round/>
                      <a:headEnd type="none" w="med" len="med"/>
                      <a:tailEnd type="none" w="med" len="med"/>
                    </a:lnB>
                    <a:solidFill>
                      <a:srgbClr val="FFFFCC"/>
                    </a:solidFill>
                  </a:tcPr>
                </a:tc>
                <a:tc gridSpan="3">
                  <a:txBody>
                    <a:bodyPr/>
                    <a:lstStyle/>
                    <a:p>
                      <a:pPr algn="l" fontAlgn="t"/>
                      <a:r>
                        <a:rPr lang="ja-JP" altLang="en-US" sz="500" b="0" i="0" u="none" strike="noStrike" dirty="0">
                          <a:effectLst/>
                          <a:latin typeface="Meiryo UI" panose="020B0604030504040204" pitchFamily="50" charset="-128"/>
                          <a:ea typeface="Meiryo UI" panose="020B0604030504040204" pitchFamily="50" charset="-128"/>
                        </a:rPr>
                        <a:t>〒　　　　　　　　－</a:t>
                      </a:r>
                    </a:p>
                  </a:txBody>
                  <a:tcPr marL="0" marR="0" marT="0" marB="0">
                    <a:lnL w="6350" cap="flat" cmpd="sng" algn="ctr">
                      <a:solidFill>
                        <a:srgbClr val="80808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808080"/>
                      </a:solidFill>
                      <a:prstDash val="dot"/>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82644409"/>
                  </a:ext>
                </a:extLst>
              </a:tr>
              <a:tr h="309916">
                <a:tc>
                  <a:txBody>
                    <a:bodyPr/>
                    <a:lstStyle/>
                    <a:p>
                      <a:pPr algn="ctr" fontAlgn="ctr"/>
                      <a:r>
                        <a:rPr lang="zh-TW" altLang="en-US" sz="600" b="0" i="0" u="none" strike="noStrike">
                          <a:effectLst/>
                          <a:latin typeface="Meiryo UI" panose="020B0604030504040204" pitchFamily="50" charset="-128"/>
                          <a:ea typeface="Meiryo UI" panose="020B0604030504040204" pitchFamily="50" charset="-128"/>
                        </a:rPr>
                        <a:t>　　　　電話番号</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808080"/>
                      </a:solidFill>
                      <a:prstDash val="dot"/>
                      <a:round/>
                      <a:headEnd type="none" w="med" len="med"/>
                      <a:tailEnd type="none" w="med" len="med"/>
                    </a:lnR>
                    <a:lnT w="6350" cap="flat" cmpd="sng" algn="ctr">
                      <a:solidFill>
                        <a:srgbClr val="80808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ctr"/>
                      <a:r>
                        <a:rPr lang="ja-JP" altLang="en-US" sz="600" b="0" i="0" u="none" strike="noStrike" dirty="0">
                          <a:effectLst/>
                          <a:latin typeface="Meiryo UI" panose="020B0604030504040204" pitchFamily="50" charset="-128"/>
                          <a:ea typeface="Meiryo UI" panose="020B0604030504040204" pitchFamily="50" charset="-128"/>
                        </a:rPr>
                        <a:t>　</a:t>
                      </a:r>
                    </a:p>
                  </a:txBody>
                  <a:tcPr marL="0" marR="0" marT="0" marB="0" anchor="ctr">
                    <a:lnL w="6350" cap="flat" cmpd="sng" algn="ctr">
                      <a:solidFill>
                        <a:srgbClr val="808080"/>
                      </a:solidFill>
                      <a:prstDash val="dot"/>
                      <a:round/>
                      <a:headEnd type="none" w="med" len="med"/>
                      <a:tailEnd type="none" w="med" len="med"/>
                    </a:lnL>
                    <a:lnR w="6350" cap="flat" cmpd="sng" algn="ctr">
                      <a:solidFill>
                        <a:srgbClr val="808080"/>
                      </a:solidFill>
                      <a:prstDash val="dot"/>
                      <a:round/>
                      <a:headEnd type="none" w="med" len="med"/>
                      <a:tailEnd type="none" w="med" len="med"/>
                    </a:lnR>
                    <a:lnT w="6350" cap="flat" cmpd="sng" algn="ctr">
                      <a:solidFill>
                        <a:srgbClr val="80808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600" b="0" i="0" u="none" strike="noStrike">
                          <a:effectLst/>
                          <a:latin typeface="Meiryo UI" panose="020B0604030504040204" pitchFamily="50" charset="-128"/>
                          <a:ea typeface="Meiryo UI" panose="020B0604030504040204" pitchFamily="50" charset="-128"/>
                        </a:rPr>
                        <a:t>FAX</a:t>
                      </a:r>
                      <a:r>
                        <a:rPr lang="ja-JP" altLang="en-US" sz="600" b="0" i="0" u="none" strike="noStrike">
                          <a:effectLst/>
                          <a:latin typeface="Meiryo UI" panose="020B0604030504040204" pitchFamily="50" charset="-128"/>
                          <a:ea typeface="Meiryo UI" panose="020B0604030504040204" pitchFamily="50" charset="-128"/>
                        </a:rPr>
                        <a:t>番号</a:t>
                      </a:r>
                    </a:p>
                  </a:txBody>
                  <a:tcPr marL="0" marR="0" marT="0" marB="0" anchor="ctr">
                    <a:lnL w="6350" cap="flat" cmpd="sng" algn="ctr">
                      <a:solidFill>
                        <a:srgbClr val="808080"/>
                      </a:solidFill>
                      <a:prstDash val="dot"/>
                      <a:round/>
                      <a:headEnd type="none" w="med" len="med"/>
                      <a:tailEnd type="none" w="med" len="med"/>
                    </a:lnL>
                    <a:lnR w="6350" cap="flat" cmpd="sng" algn="ctr">
                      <a:solidFill>
                        <a:srgbClr val="808080"/>
                      </a:solidFill>
                      <a:prstDash val="dot"/>
                      <a:round/>
                      <a:headEnd type="none" w="med" len="med"/>
                      <a:tailEnd type="none" w="med" len="med"/>
                    </a:lnR>
                    <a:lnT w="6350" cap="flat" cmpd="sng" algn="ctr">
                      <a:solidFill>
                        <a:srgbClr val="80808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ctr"/>
                      <a:r>
                        <a:rPr lang="ja-JP" altLang="en-US" sz="600" b="0" i="0" u="none" strike="noStrike" dirty="0">
                          <a:effectLst/>
                          <a:latin typeface="Meiryo UI" panose="020B0604030504040204" pitchFamily="50" charset="-128"/>
                          <a:ea typeface="Meiryo UI" panose="020B0604030504040204" pitchFamily="50" charset="-128"/>
                        </a:rPr>
                        <a:t>　</a:t>
                      </a:r>
                    </a:p>
                  </a:txBody>
                  <a:tcPr marL="0" marR="0" marT="0" marB="0" anchor="ctr">
                    <a:lnL w="6350" cap="flat" cmpd="sng" algn="ctr">
                      <a:solidFill>
                        <a:srgbClr val="80808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80808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5595784"/>
                  </a:ext>
                </a:extLst>
              </a:tr>
              <a:tr h="309916">
                <a:tc>
                  <a:txBody>
                    <a:bodyPr/>
                    <a:lstStyle/>
                    <a:p>
                      <a:pPr algn="ctr" fontAlgn="ctr"/>
                      <a:r>
                        <a:rPr lang="ja-JP" altLang="en-US" sz="600" b="0" i="0" u="none" strike="noStrike">
                          <a:effectLst/>
                          <a:latin typeface="Meiryo UI" panose="020B0604030504040204" pitchFamily="50" charset="-128"/>
                          <a:ea typeface="Meiryo UI" panose="020B0604030504040204" pitchFamily="50" charset="-128"/>
                        </a:rPr>
                        <a:t>　　　ご住所</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80808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808080"/>
                      </a:solidFill>
                      <a:prstDash val="dot"/>
                      <a:round/>
                      <a:headEnd type="none" w="med" len="med"/>
                      <a:tailEnd type="none" w="med" len="med"/>
                    </a:lnB>
                    <a:solidFill>
                      <a:srgbClr val="FFFFCC"/>
                    </a:solidFill>
                  </a:tcPr>
                </a:tc>
                <a:tc gridSpan="3">
                  <a:txBody>
                    <a:bodyPr/>
                    <a:lstStyle/>
                    <a:p>
                      <a:pPr algn="l" fontAlgn="t"/>
                      <a:r>
                        <a:rPr lang="ja-JP" altLang="en-US" sz="500" b="0" i="0" u="none" strike="noStrike" dirty="0">
                          <a:effectLst/>
                          <a:latin typeface="Meiryo UI" panose="020B0604030504040204" pitchFamily="50" charset="-128"/>
                          <a:ea typeface="Meiryo UI" panose="020B0604030504040204" pitchFamily="50" charset="-128"/>
                        </a:rPr>
                        <a:t>〒　　　　　　　　－</a:t>
                      </a:r>
                    </a:p>
                  </a:txBody>
                  <a:tcPr marL="0" marR="0" marT="0" marB="0">
                    <a:lnL w="6350" cap="flat" cmpd="sng" algn="ctr">
                      <a:solidFill>
                        <a:srgbClr val="80808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808080"/>
                      </a:solidFill>
                      <a:prstDash val="dot"/>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47410399"/>
                  </a:ext>
                </a:extLst>
              </a:tr>
              <a:tr h="309916">
                <a:tc>
                  <a:txBody>
                    <a:bodyPr/>
                    <a:lstStyle/>
                    <a:p>
                      <a:pPr algn="ctr" fontAlgn="ctr"/>
                      <a:r>
                        <a:rPr lang="zh-TW" altLang="en-US" sz="600" b="0" i="0" u="none" strike="noStrike">
                          <a:effectLst/>
                          <a:latin typeface="Meiryo UI" panose="020B0604030504040204" pitchFamily="50" charset="-128"/>
                          <a:ea typeface="Meiryo UI" panose="020B0604030504040204" pitchFamily="50" charset="-128"/>
                        </a:rPr>
                        <a:t>　　　　電話番号</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808080"/>
                      </a:solidFill>
                      <a:prstDash val="dot"/>
                      <a:round/>
                      <a:headEnd type="none" w="med" len="med"/>
                      <a:tailEnd type="none" w="med" len="med"/>
                    </a:lnR>
                    <a:lnT w="6350" cap="flat" cmpd="sng" algn="ctr">
                      <a:solidFill>
                        <a:srgbClr val="80808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gridSpan="3">
                  <a:txBody>
                    <a:bodyPr/>
                    <a:lstStyle/>
                    <a:p>
                      <a:pPr algn="ctr" fontAlgn="ctr"/>
                      <a:r>
                        <a:rPr lang="ja-JP" altLang="en-US" sz="600" b="0" i="0" u="none" strike="noStrike" dirty="0">
                          <a:effectLst/>
                          <a:latin typeface="Meiryo UI" panose="020B0604030504040204" pitchFamily="50" charset="-128"/>
                          <a:ea typeface="Meiryo UI" panose="020B0604030504040204" pitchFamily="50" charset="-128"/>
                        </a:rPr>
                        <a:t>　</a:t>
                      </a:r>
                    </a:p>
                  </a:txBody>
                  <a:tcPr marL="0" marR="0" marT="0" marB="0" anchor="ctr">
                    <a:lnL w="6350" cap="flat" cmpd="sng" algn="ctr">
                      <a:solidFill>
                        <a:srgbClr val="80808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808080"/>
                      </a:solidFill>
                      <a:prstDash val="dot"/>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658052483"/>
                  </a:ext>
                </a:extLst>
              </a:tr>
              <a:tr h="196532">
                <a:tc>
                  <a:txBody>
                    <a:bodyPr/>
                    <a:lstStyle/>
                    <a:p>
                      <a:pPr algn="ctr" fontAlgn="ctr"/>
                      <a:r>
                        <a:rPr lang="ja-JP" altLang="en-US" sz="600" b="0" i="0" u="none" strike="noStrike">
                          <a:effectLst/>
                          <a:latin typeface="Meiryo UI" panose="020B0604030504040204" pitchFamily="50" charset="-128"/>
                          <a:ea typeface="Meiryo UI" panose="020B0604030504040204" pitchFamily="50" charset="-128"/>
                        </a:rPr>
                        <a:t>フリガナ</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808080"/>
                      </a:solidFill>
                      <a:prstDash val="dot"/>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808080"/>
                      </a:solidFill>
                      <a:prstDash val="dot"/>
                      <a:round/>
                      <a:headEnd type="none" w="med" len="med"/>
                      <a:tailEnd type="none" w="med" len="med"/>
                    </a:lnB>
                    <a:solidFill>
                      <a:srgbClr val="FFFFCC"/>
                    </a:solidFill>
                  </a:tcPr>
                </a:tc>
                <a:tc gridSpan="3">
                  <a:txBody>
                    <a:bodyPr/>
                    <a:lstStyle/>
                    <a:p>
                      <a:pPr algn="ctr" fontAlgn="ctr"/>
                      <a:r>
                        <a:rPr lang="ja-JP" altLang="en-US" sz="600" b="0" i="0" u="none" strike="noStrike" dirty="0">
                          <a:effectLst/>
                          <a:latin typeface="Meiryo UI" panose="020B0604030504040204" pitchFamily="50" charset="-128"/>
                          <a:ea typeface="Meiryo UI" panose="020B0604030504040204" pitchFamily="50" charset="-128"/>
                        </a:rPr>
                        <a:t>　</a:t>
                      </a:r>
                    </a:p>
                  </a:txBody>
                  <a:tcPr marL="0" marR="0" marT="0" marB="0" anchor="ctr">
                    <a:lnL w="6350" cap="flat" cmpd="sng" algn="ctr">
                      <a:solidFill>
                        <a:srgbClr val="808080"/>
                      </a:solidFill>
                      <a:prstDash val="dot"/>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808080"/>
                      </a:solidFill>
                      <a:prstDash val="dot"/>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55210057"/>
                  </a:ext>
                </a:extLst>
              </a:tr>
              <a:tr h="423301">
                <a:tc>
                  <a:txBody>
                    <a:bodyPr/>
                    <a:lstStyle/>
                    <a:p>
                      <a:pPr algn="ctr" fontAlgn="ctr"/>
                      <a:r>
                        <a:rPr lang="ja-JP" altLang="en-US" sz="600" b="0" i="0" u="none" strike="noStrike">
                          <a:effectLst/>
                          <a:latin typeface="Meiryo UI" panose="020B0604030504040204" pitchFamily="50" charset="-128"/>
                          <a:ea typeface="Meiryo UI" panose="020B0604030504040204" pitchFamily="50" charset="-128"/>
                        </a:rPr>
                        <a:t>担当責任者名</a:t>
                      </a:r>
                      <a:br>
                        <a:rPr lang="ja-JP" altLang="en-US" sz="600" b="0" i="0" u="none" strike="noStrike">
                          <a:effectLst/>
                          <a:latin typeface="Meiryo UI" panose="020B0604030504040204" pitchFamily="50" charset="-128"/>
                          <a:ea typeface="Meiryo UI" panose="020B0604030504040204" pitchFamily="50" charset="-128"/>
                        </a:rPr>
                      </a:br>
                      <a:r>
                        <a:rPr lang="ja-JP" altLang="en-US" sz="400" b="0" i="0" u="none" strike="noStrike">
                          <a:effectLst/>
                          <a:latin typeface="Meiryo UI" panose="020B0604030504040204" pitchFamily="50" charset="-128"/>
                          <a:ea typeface="Meiryo UI" panose="020B0604030504040204" pitchFamily="50" charset="-128"/>
                        </a:rPr>
                        <a:t>今回の参加について</a:t>
                      </a:r>
                      <a:br>
                        <a:rPr lang="ja-JP" altLang="en-US" sz="400" b="0" i="0" u="none" strike="noStrike">
                          <a:effectLst/>
                          <a:latin typeface="Meiryo UI" panose="020B0604030504040204" pitchFamily="50" charset="-128"/>
                          <a:ea typeface="Meiryo UI" panose="020B0604030504040204" pitchFamily="50" charset="-128"/>
                        </a:rPr>
                      </a:br>
                      <a:r>
                        <a:rPr lang="ja-JP" altLang="en-US" sz="400" b="0" i="0" u="none" strike="noStrike">
                          <a:effectLst/>
                          <a:latin typeface="Meiryo UI" panose="020B0604030504040204" pitchFamily="50" charset="-128"/>
                          <a:ea typeface="Meiryo UI" panose="020B0604030504040204" pitchFamily="50" charset="-128"/>
                        </a:rPr>
                        <a:t>状況をご存知の方</a:t>
                      </a:r>
                      <a:endParaRPr lang="ja-JP" altLang="en-US" sz="600" b="0" i="0" u="none" strike="noStrike">
                        <a:effectLst/>
                        <a:latin typeface="Meiryo UI" panose="020B0604030504040204" pitchFamily="50" charset="-128"/>
                        <a:ea typeface="Meiryo UI" panose="020B0604030504040204" pitchFamily="50" charset="-128"/>
                      </a:endParaRPr>
                    </a:p>
                  </a:txBody>
                  <a:tcPr marL="0" marR="0" marT="0" marB="0" anchor="ctr">
                    <a:lnL w="12700" cap="flat" cmpd="sng" algn="ctr">
                      <a:solidFill>
                        <a:srgbClr val="000000"/>
                      </a:solidFill>
                      <a:prstDash val="solid"/>
                      <a:round/>
                      <a:headEnd type="none" w="med" len="med"/>
                      <a:tailEnd type="none" w="med" len="med"/>
                    </a:lnL>
                    <a:lnR w="6350" cap="flat" cmpd="sng" algn="ctr">
                      <a:solidFill>
                        <a:srgbClr val="808080"/>
                      </a:solidFill>
                      <a:prstDash val="dot"/>
                      <a:round/>
                      <a:headEnd type="none" w="med" len="med"/>
                      <a:tailEnd type="none" w="med" len="med"/>
                    </a:lnR>
                    <a:lnT w="6350" cap="flat" cmpd="sng" algn="ctr">
                      <a:solidFill>
                        <a:srgbClr val="808080"/>
                      </a:solidFill>
                      <a:prstDash val="dot"/>
                      <a:round/>
                      <a:headEnd type="none" w="med" len="med"/>
                      <a:tailEnd type="none" w="med" len="med"/>
                    </a:lnT>
                    <a:lnB w="6350" cap="flat" cmpd="sng" algn="ctr">
                      <a:solidFill>
                        <a:srgbClr val="808080"/>
                      </a:solidFill>
                      <a:prstDash val="dot"/>
                      <a:round/>
                      <a:headEnd type="none" w="med" len="med"/>
                      <a:tailEnd type="none" w="med" len="med"/>
                    </a:lnB>
                    <a:solidFill>
                      <a:srgbClr val="FFFFCC"/>
                    </a:solidFill>
                  </a:tcPr>
                </a:tc>
                <a:tc gridSpan="3">
                  <a:txBody>
                    <a:bodyPr/>
                    <a:lstStyle/>
                    <a:p>
                      <a:pPr algn="ctr" fontAlgn="ctr"/>
                      <a:r>
                        <a:rPr lang="ja-JP" altLang="en-US" sz="500" b="0" i="0" u="none" strike="noStrike" dirty="0">
                          <a:effectLst/>
                          <a:latin typeface="Meiryo UI" panose="020B0604030504040204" pitchFamily="50" charset="-128"/>
                          <a:ea typeface="Meiryo UI" panose="020B0604030504040204" pitchFamily="50" charset="-128"/>
                        </a:rPr>
                        <a:t>　　　　　　　　印</a:t>
                      </a:r>
                    </a:p>
                  </a:txBody>
                  <a:tcPr marL="0" marR="0" marT="0" marB="0" anchor="ctr">
                    <a:lnL w="6350" cap="flat" cmpd="sng" algn="ctr">
                      <a:solidFill>
                        <a:srgbClr val="80808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808080"/>
                      </a:solidFill>
                      <a:prstDash val="dot"/>
                      <a:round/>
                      <a:headEnd type="none" w="med" len="med"/>
                      <a:tailEnd type="none" w="med" len="med"/>
                    </a:lnT>
                    <a:lnB w="6350" cap="flat" cmpd="sng" algn="ctr">
                      <a:solidFill>
                        <a:srgbClr val="808080"/>
                      </a:solidFill>
                      <a:prstDash val="dot"/>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320230043"/>
                  </a:ext>
                </a:extLst>
              </a:tr>
              <a:tr h="309916">
                <a:tc>
                  <a:txBody>
                    <a:bodyPr/>
                    <a:lstStyle/>
                    <a:p>
                      <a:pPr algn="ctr" fontAlgn="ctr"/>
                      <a:r>
                        <a:rPr lang="ja-JP" altLang="en-US" sz="600" b="0" i="0" u="none" strike="noStrike">
                          <a:effectLst/>
                          <a:latin typeface="Meiryo UI" panose="020B0604030504040204" pitchFamily="50" charset="-128"/>
                          <a:ea typeface="Meiryo UI" panose="020B0604030504040204" pitchFamily="50" charset="-128"/>
                        </a:rPr>
                        <a:t>所属名</a:t>
                      </a:r>
                      <a:r>
                        <a:rPr lang="en-US" altLang="ja-JP" sz="600" b="0" i="0" u="none" strike="noStrike">
                          <a:effectLst/>
                          <a:latin typeface="Meiryo UI" panose="020B0604030504040204" pitchFamily="50" charset="-128"/>
                          <a:ea typeface="Meiryo UI" panose="020B0604030504040204" pitchFamily="50" charset="-128"/>
                        </a:rPr>
                        <a:t>/</a:t>
                      </a:r>
                      <a:r>
                        <a:rPr lang="ja-JP" altLang="en-US" sz="600" b="0" i="0" u="none" strike="noStrike">
                          <a:effectLst/>
                          <a:latin typeface="Meiryo UI" panose="020B0604030504040204" pitchFamily="50" charset="-128"/>
                          <a:ea typeface="Meiryo UI" panose="020B0604030504040204" pitchFamily="50" charset="-128"/>
                        </a:rPr>
                        <a:t>役職名</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808080"/>
                      </a:solidFill>
                      <a:prstDash val="dot"/>
                      <a:round/>
                      <a:headEnd type="none" w="med" len="med"/>
                      <a:tailEnd type="none" w="med" len="med"/>
                    </a:lnR>
                    <a:lnT w="6350" cap="flat" cmpd="sng" algn="ctr">
                      <a:solidFill>
                        <a:srgbClr val="80808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gridSpan="3">
                  <a:txBody>
                    <a:bodyPr/>
                    <a:lstStyle/>
                    <a:p>
                      <a:pPr algn="ctr" fontAlgn="ctr"/>
                      <a:r>
                        <a:rPr lang="ja-JP" altLang="en-US" sz="600" b="0" i="0" u="none" strike="noStrike" dirty="0">
                          <a:effectLst/>
                          <a:latin typeface="Meiryo UI" panose="020B0604030504040204" pitchFamily="50" charset="-128"/>
                          <a:ea typeface="Meiryo UI" panose="020B0604030504040204" pitchFamily="50" charset="-128"/>
                        </a:rPr>
                        <a:t>　</a:t>
                      </a:r>
                    </a:p>
                  </a:txBody>
                  <a:tcPr marL="0" marR="0" marT="0" marB="0" anchor="ctr">
                    <a:lnL w="6350" cap="flat" cmpd="sng" algn="ctr">
                      <a:solidFill>
                        <a:srgbClr val="80808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80808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924767005"/>
                  </a:ext>
                </a:extLst>
              </a:tr>
              <a:tr h="309916">
                <a:tc>
                  <a:txBody>
                    <a:bodyPr/>
                    <a:lstStyle/>
                    <a:p>
                      <a:pPr algn="ctr" fontAlgn="ctr"/>
                      <a:r>
                        <a:rPr lang="ja-JP" altLang="en-US" sz="500" b="0" i="0" u="none" strike="noStrike">
                          <a:effectLst/>
                          <a:latin typeface="Meiryo UI" panose="020B0604030504040204" pitchFamily="50" charset="-128"/>
                          <a:ea typeface="Meiryo UI" panose="020B0604030504040204" pitchFamily="50" charset="-128"/>
                        </a:rPr>
                        <a:t>電話番号</a:t>
                      </a:r>
                      <a:r>
                        <a:rPr lang="en-US" altLang="ja-JP" sz="500" b="0" i="0" u="none" strike="noStrike">
                          <a:effectLst/>
                          <a:latin typeface="Meiryo UI" panose="020B0604030504040204" pitchFamily="50" charset="-128"/>
                          <a:ea typeface="Meiryo UI" panose="020B0604030504040204" pitchFamily="50" charset="-128"/>
                        </a:rPr>
                        <a:t>/</a:t>
                      </a:r>
                      <a:r>
                        <a:rPr lang="en-US" sz="500" b="0" i="0" u="none" strike="noStrike">
                          <a:effectLst/>
                          <a:latin typeface="Meiryo UI" panose="020B0604030504040204" pitchFamily="50" charset="-128"/>
                          <a:ea typeface="Meiryo UI" panose="020B0604030504040204" pitchFamily="50" charset="-128"/>
                        </a:rPr>
                        <a:t>E-mail</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808080"/>
                      </a:solidFill>
                      <a:prstDash val="dot"/>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gridSpan="3">
                  <a:txBody>
                    <a:bodyPr/>
                    <a:lstStyle/>
                    <a:p>
                      <a:pPr algn="ctr" fontAlgn="ctr"/>
                      <a:r>
                        <a:rPr lang="ja-JP" altLang="en-US" sz="600" b="0" i="0" u="none" strike="noStrike" dirty="0">
                          <a:effectLst/>
                          <a:latin typeface="Meiryo UI" panose="020B0604030504040204" pitchFamily="50" charset="-128"/>
                          <a:ea typeface="Meiryo UI" panose="020B0604030504040204" pitchFamily="50" charset="-128"/>
                        </a:rPr>
                        <a:t>　</a:t>
                      </a:r>
                    </a:p>
                  </a:txBody>
                  <a:tcPr marL="0" marR="0" marT="0" marB="0" anchor="ctr">
                    <a:lnL w="6350" cap="flat" cmpd="sng" algn="ctr">
                      <a:solidFill>
                        <a:srgbClr val="80808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4131114380"/>
                  </a:ext>
                </a:extLst>
              </a:tr>
              <a:tr h="217738">
                <a:tc>
                  <a:txBody>
                    <a:bodyPr/>
                    <a:lstStyle/>
                    <a:p>
                      <a:pPr algn="l" fontAlgn="ctr"/>
                      <a:r>
                        <a:rPr lang="ja-JP" altLang="en-US" sz="600" b="0" i="0" u="none" strike="noStrike" dirty="0">
                          <a:effectLst/>
                          <a:latin typeface="Meiryo UI" panose="020B0604030504040204" pitchFamily="50" charset="-128"/>
                          <a:ea typeface="Meiryo UI" panose="020B0604030504040204" pitchFamily="50" charset="-128"/>
                        </a:rPr>
                        <a:t>　旅券</a:t>
                      </a:r>
                      <a:r>
                        <a:rPr lang="ja-JP" altLang="en-US" sz="500" b="0" i="0" u="none" strike="noStrike" dirty="0">
                          <a:effectLst/>
                          <a:latin typeface="Meiryo UI" panose="020B0604030504040204" pitchFamily="50" charset="-128"/>
                          <a:ea typeface="Meiryo UI" panose="020B0604030504040204" pitchFamily="50" charset="-128"/>
                        </a:rPr>
                        <a:t>（パスポート）</a:t>
                      </a:r>
                      <a:r>
                        <a:rPr lang="ja-JP" altLang="en-US" sz="600" b="0" i="0" u="none" strike="noStrike" dirty="0">
                          <a:effectLst/>
                          <a:latin typeface="Meiryo UI" panose="020B0604030504040204" pitchFamily="50" charset="-128"/>
                          <a:ea typeface="Meiryo UI" panose="020B0604030504040204" pitchFamily="50" charset="-128"/>
                        </a:rPr>
                        <a:t>について：</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808080"/>
                      </a:solidFill>
                      <a:prstDash val="dot"/>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808080"/>
                      </a:solidFill>
                      <a:prstDash val="dot"/>
                      <a:round/>
                      <a:headEnd type="none" w="med" len="med"/>
                      <a:tailEnd type="none" w="med" len="med"/>
                    </a:lnB>
                    <a:solidFill>
                      <a:srgbClr val="FFFFCC"/>
                    </a:solidFill>
                  </a:tcPr>
                </a:tc>
                <a:tc>
                  <a:txBody>
                    <a:bodyPr/>
                    <a:lstStyle/>
                    <a:p>
                      <a:pPr algn="l" fontAlgn="ctr"/>
                      <a:r>
                        <a:rPr lang="ja-JP" altLang="en-US" sz="600" b="0" i="0" u="none" strike="noStrike" dirty="0">
                          <a:effectLst/>
                          <a:latin typeface="Meiryo UI" panose="020B0604030504040204" pitchFamily="50" charset="-128"/>
                          <a:ea typeface="Meiryo UI" panose="020B0604030504040204" pitchFamily="50" charset="-128"/>
                        </a:rPr>
                        <a:t>　今回の旅行に必要な旅券をお持ちですか。</a:t>
                      </a:r>
                      <a:endParaRPr lang="en-US" altLang="ja-JP" sz="600" b="0" i="0" u="none" strike="noStrike" dirty="0">
                        <a:effectLst/>
                        <a:latin typeface="Meiryo UI" panose="020B0604030504040204" pitchFamily="50" charset="-128"/>
                        <a:ea typeface="Meiryo UI" panose="020B0604030504040204" pitchFamily="50" charset="-128"/>
                      </a:endParaRPr>
                    </a:p>
                    <a:p>
                      <a:pPr algn="l" fontAlgn="ctr"/>
                      <a:r>
                        <a:rPr lang="ja-JP" altLang="en-US" sz="600" b="0" i="0" u="none" strike="noStrike" dirty="0">
                          <a:effectLst/>
                          <a:latin typeface="Meiryo UI" panose="020B0604030504040204" pitchFamily="50" charset="-128"/>
                          <a:ea typeface="Meiryo UI" panose="020B0604030504040204" pitchFamily="50" charset="-128"/>
                        </a:rPr>
                        <a:t>（日本帰国日より</a:t>
                      </a:r>
                      <a:r>
                        <a:rPr lang="en-US" altLang="ja-JP" sz="600" b="0" i="0" u="none" strike="noStrike" dirty="0">
                          <a:effectLst/>
                          <a:latin typeface="Meiryo UI" panose="020B0604030504040204" pitchFamily="50" charset="-128"/>
                          <a:ea typeface="Meiryo UI" panose="020B0604030504040204" pitchFamily="50" charset="-128"/>
                        </a:rPr>
                        <a:t>3</a:t>
                      </a:r>
                      <a:r>
                        <a:rPr lang="ja-JP" altLang="en-US" sz="600" b="0" i="0" u="none" strike="noStrike" dirty="0">
                          <a:effectLst/>
                          <a:latin typeface="Meiryo UI" panose="020B0604030504040204" pitchFamily="50" charset="-128"/>
                          <a:ea typeface="Meiryo UI" panose="020B0604030504040204" pitchFamily="50" charset="-128"/>
                        </a:rPr>
                        <a:t>ヵ月以上の残存期間が必要）　　　</a:t>
                      </a:r>
                    </a:p>
                  </a:txBody>
                  <a:tcPr marL="0" marR="0" marT="0" marB="0" anchor="ctr">
                    <a:lnL w="6350" cap="flat" cmpd="sng" algn="ctr">
                      <a:solidFill>
                        <a:srgbClr val="808080"/>
                      </a:solidFill>
                      <a:prstDash val="dot"/>
                      <a:round/>
                      <a:headEnd type="none" w="med" len="med"/>
                      <a:tailEnd type="none" w="med" len="med"/>
                    </a:lnL>
                    <a:lnR w="6350" cap="flat" cmpd="sng" algn="ctr">
                      <a:solidFill>
                        <a:srgbClr val="808080"/>
                      </a:solidFill>
                      <a:prstDash val="dot"/>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808080"/>
                      </a:solidFill>
                      <a:prstDash val="dot"/>
                      <a:round/>
                      <a:headEnd type="none" w="med" len="med"/>
                      <a:tailEnd type="none" w="med" len="med"/>
                    </a:lnB>
                    <a:solidFill>
                      <a:srgbClr val="FFFFCC"/>
                    </a:solidFill>
                  </a:tcPr>
                </a:tc>
                <a:tc>
                  <a:txBody>
                    <a:bodyPr/>
                    <a:lstStyle/>
                    <a:p>
                      <a:pPr algn="l" fontAlgn="ctr"/>
                      <a:r>
                        <a:rPr lang="ja-JP" altLang="en-US" sz="600" b="0" i="0" u="none" strike="noStrike">
                          <a:effectLst/>
                          <a:latin typeface="Meiryo UI" panose="020B0604030504040204" pitchFamily="50" charset="-128"/>
                          <a:ea typeface="Meiryo UI" panose="020B0604030504040204" pitchFamily="50" charset="-128"/>
                        </a:rPr>
                        <a:t>　</a:t>
                      </a:r>
                    </a:p>
                  </a:txBody>
                  <a:tcPr marL="0" marR="0" marT="0" marB="0" anchor="ctr">
                    <a:lnL w="6350" cap="flat" cmpd="sng" algn="ctr">
                      <a:solidFill>
                        <a:srgbClr val="808080"/>
                      </a:solidFill>
                      <a:prstDash val="dot"/>
                      <a:round/>
                      <a:headEnd type="none" w="med" len="med"/>
                      <a:tailEnd type="none" w="med" len="med"/>
                    </a:lnL>
                    <a:lnR w="6350" cap="flat" cmpd="sng" algn="ctr">
                      <a:solidFill>
                        <a:srgbClr val="808080"/>
                      </a:solidFill>
                      <a:prstDash val="dot"/>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808080"/>
                      </a:solidFill>
                      <a:prstDash val="dot"/>
                      <a:round/>
                      <a:headEnd type="none" w="med" len="med"/>
                      <a:tailEnd type="none" w="med" len="med"/>
                    </a:lnB>
                    <a:solidFill>
                      <a:srgbClr val="FFFFCC"/>
                    </a:solidFill>
                  </a:tcPr>
                </a:tc>
                <a:tc>
                  <a:txBody>
                    <a:bodyPr/>
                    <a:lstStyle/>
                    <a:p>
                      <a:pPr algn="l" fontAlgn="ctr"/>
                      <a:r>
                        <a:rPr lang="ja-JP" altLang="en-US" sz="600" b="0" i="0" u="none" strike="noStrike" dirty="0">
                          <a:effectLst/>
                          <a:latin typeface="Meiryo UI" panose="020B0604030504040204" pitchFamily="50" charset="-128"/>
                          <a:ea typeface="Meiryo UI" panose="020B0604030504040204" pitchFamily="50" charset="-128"/>
                        </a:rPr>
                        <a:t>　</a:t>
                      </a:r>
                    </a:p>
                  </a:txBody>
                  <a:tcPr marL="0" marR="0" marT="0" marB="0" anchor="ctr">
                    <a:lnL w="6350" cap="flat" cmpd="sng" algn="ctr">
                      <a:solidFill>
                        <a:srgbClr val="808080"/>
                      </a:solidFill>
                      <a:prstDash val="dot"/>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808080"/>
                      </a:solidFill>
                      <a:prstDash val="dot"/>
                      <a:round/>
                      <a:headEnd type="none" w="med" len="med"/>
                      <a:tailEnd type="none" w="med" len="med"/>
                    </a:lnB>
                    <a:solidFill>
                      <a:srgbClr val="FFFFCC"/>
                    </a:solidFill>
                  </a:tcPr>
                </a:tc>
                <a:extLst>
                  <a:ext uri="{0D108BD9-81ED-4DB2-BD59-A6C34878D82A}">
                    <a16:rowId xmlns:a16="http://schemas.microsoft.com/office/drawing/2014/main" val="3869980057"/>
                  </a:ext>
                </a:extLst>
              </a:tr>
              <a:tr h="299500">
                <a:tc>
                  <a:txBody>
                    <a:bodyPr/>
                    <a:lstStyle/>
                    <a:p>
                      <a:pPr algn="l" fontAlgn="ctr"/>
                      <a:r>
                        <a:rPr lang="ja-JP" altLang="en-US" sz="600" b="0" i="0" u="none" strike="noStrike">
                          <a:effectLst/>
                          <a:latin typeface="Meiryo UI" panose="020B0604030504040204" pitchFamily="50" charset="-128"/>
                          <a:ea typeface="Meiryo UI" panose="020B0604030504040204" pitchFamily="50" charset="-128"/>
                        </a:rPr>
                        <a:t>  　　 ①　はい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80808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600" b="1" i="0" u="none" strike="noStrike" dirty="0">
                          <a:effectLst/>
                          <a:latin typeface="Meiryo UI" panose="020B0604030504040204" pitchFamily="50" charset="-128"/>
                          <a:ea typeface="Meiryo UI" panose="020B0604030504040204" pitchFamily="50" charset="-128"/>
                        </a:rPr>
                        <a:t>　旅券番号：</a:t>
                      </a:r>
                    </a:p>
                  </a:txBody>
                  <a:tcPr marL="0" marR="0" marT="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80808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ctr"/>
                      <a:r>
                        <a:rPr lang="ja-JP" altLang="en-US" sz="600" b="1" i="0" u="none" strike="noStrike">
                          <a:effectLst/>
                          <a:latin typeface="Meiryo UI" panose="020B0604030504040204" pitchFamily="50" charset="-128"/>
                          <a:ea typeface="Meiryo UI" panose="020B0604030504040204" pitchFamily="50" charset="-128"/>
                        </a:rPr>
                        <a:t>有効期限　</a:t>
                      </a:r>
                    </a:p>
                  </a:txBody>
                  <a:tcPr marL="0" marR="0" marT="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80808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ctr"/>
                      <a:r>
                        <a:rPr lang="ja-JP" altLang="en-US" sz="600" b="1" i="0" u="none" strike="noStrike">
                          <a:effectLst/>
                          <a:latin typeface="Meiryo UI" panose="020B0604030504040204" pitchFamily="50" charset="-128"/>
                          <a:ea typeface="Meiryo UI" panose="020B0604030504040204" pitchFamily="50" charset="-128"/>
                        </a:rPr>
                        <a:t>西暦　　　  　 　年　 　  　　月　   　　日   </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80808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748039736"/>
                  </a:ext>
                </a:extLst>
              </a:tr>
              <a:tr h="211650">
                <a:tc>
                  <a:txBody>
                    <a:bodyPr/>
                    <a:lstStyle/>
                    <a:p>
                      <a:pPr algn="l" fontAlgn="ctr"/>
                      <a:r>
                        <a:rPr lang="ja-JP" altLang="en-US" sz="600" b="0" i="0" u="none" strike="noStrike">
                          <a:effectLst/>
                          <a:latin typeface="Meiryo UI" panose="020B0604030504040204" pitchFamily="50" charset="-128"/>
                          <a:ea typeface="Meiryo UI" panose="020B0604030504040204" pitchFamily="50" charset="-128"/>
                        </a:rPr>
                        <a:t>  　　 ②　いいえ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noFill/>
                  </a:tcPr>
                </a:tc>
                <a:tc gridSpan="3">
                  <a:txBody>
                    <a:bodyPr/>
                    <a:lstStyle/>
                    <a:p>
                      <a:pPr algn="l" fontAlgn="ctr"/>
                      <a:r>
                        <a:rPr lang="ja-JP" altLang="en-US" sz="600" b="0" i="0" u="none" strike="noStrike" dirty="0">
                          <a:effectLst/>
                          <a:latin typeface="Meiryo UI" panose="020B0604030504040204" pitchFamily="50" charset="-128"/>
                          <a:ea typeface="Meiryo UI" panose="020B0604030504040204" pitchFamily="50" charset="-128"/>
                        </a:rPr>
                        <a:t>　取得予定日　　　　　　　　　年　　　　　　　　月　　　　　　　　日　　</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748190428"/>
                  </a:ext>
                </a:extLst>
              </a:tr>
              <a:tr h="406070">
                <a:tc>
                  <a:txBody>
                    <a:bodyPr/>
                    <a:lstStyle/>
                    <a:p>
                      <a:pPr algn="ctr" fontAlgn="ctr"/>
                      <a:r>
                        <a:rPr lang="ja-JP" altLang="en-US" sz="500" b="0" i="0" u="none" strike="noStrike" dirty="0">
                          <a:effectLst/>
                          <a:latin typeface="Meiryo UI" panose="020B0604030504040204" pitchFamily="50" charset="-128"/>
                          <a:ea typeface="Meiryo UI" panose="020B0604030504040204" pitchFamily="50" charset="-128"/>
                        </a:rPr>
                        <a:t>強いアレルギーなど　　　　　　　　　　　　　　　　　　　　　　　　　　　　　　　　　　　　　　　　　　　　　　　　　　　ございますか？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808080"/>
                      </a:solidFill>
                      <a:prstDash val="dot"/>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gridSpan="3">
                  <a:txBody>
                    <a:bodyPr/>
                    <a:lstStyle/>
                    <a:p>
                      <a:pPr algn="l" fontAlgn="b"/>
                      <a:r>
                        <a:rPr lang="ja-JP" altLang="en-US" sz="600" b="0" i="0" u="none" strike="noStrike" dirty="0">
                          <a:effectLst/>
                          <a:latin typeface="Meiryo UI" panose="020B0604030504040204" pitchFamily="50" charset="-128"/>
                          <a:ea typeface="Meiryo UI" panose="020B0604030504040204" pitchFamily="50" charset="-128"/>
                        </a:rPr>
                        <a:t>　　</a:t>
                      </a:r>
                      <a:endParaRPr lang="en-US" altLang="ja-JP" sz="600" b="0" i="0" u="none" strike="noStrike" dirty="0">
                        <a:effectLst/>
                        <a:latin typeface="Meiryo UI" panose="020B0604030504040204" pitchFamily="50" charset="-128"/>
                        <a:ea typeface="Meiryo UI" panose="020B0604030504040204" pitchFamily="50" charset="-128"/>
                      </a:endParaRPr>
                    </a:p>
                    <a:p>
                      <a:pPr algn="l" fontAlgn="b"/>
                      <a:r>
                        <a:rPr lang="ja-JP" altLang="en-US" sz="600" b="0" i="0" u="none" strike="noStrike" dirty="0">
                          <a:effectLst/>
                          <a:latin typeface="Meiryo UI" panose="020B0604030504040204" pitchFamily="50" charset="-128"/>
                          <a:ea typeface="Meiryo UI" panose="020B0604030504040204" pitchFamily="50" charset="-128"/>
                        </a:rPr>
                        <a:t>　ありの場合、対象物、アレルギーの程度を具体的にお知らせください　　　　　対象物（　　　　　　　　　　　　　　　　　）　　　　　　程度　（　　　　　　　　　　　　　）　　　</a:t>
                      </a:r>
                    </a:p>
                  </a:txBody>
                  <a:tcPr marL="0" marR="0" marT="0" marB="0">
                    <a:lnL w="6350" cap="flat" cmpd="sng" algn="ctr">
                      <a:solidFill>
                        <a:srgbClr val="808080"/>
                      </a:solidFill>
                      <a:prstDash val="dot"/>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207205395"/>
                  </a:ext>
                </a:extLst>
              </a:tr>
              <a:tr h="924536">
                <a:tc>
                  <a:txBody>
                    <a:bodyPr/>
                    <a:lstStyle/>
                    <a:p>
                      <a:pPr algn="ctr" fontAlgn="ctr"/>
                      <a:endParaRPr lang="en-US" altLang="ja-JP" sz="600" b="0" i="0" u="none" strike="noStrike" dirty="0">
                        <a:effectLst/>
                        <a:latin typeface="Meiryo UI" panose="020B0604030504040204" pitchFamily="50" charset="-128"/>
                        <a:ea typeface="Meiryo UI" panose="020B0604030504040204" pitchFamily="50" charset="-128"/>
                      </a:endParaRPr>
                    </a:p>
                    <a:p>
                      <a:pPr algn="ctr" fontAlgn="ctr"/>
                      <a:r>
                        <a:rPr lang="ja-JP" altLang="en-US" sz="600" b="0" i="0" u="none" strike="noStrike" dirty="0">
                          <a:effectLst/>
                          <a:latin typeface="Meiryo UI" panose="020B0604030504040204" pitchFamily="50" charset="-128"/>
                          <a:ea typeface="Meiryo UI" panose="020B0604030504040204" pitchFamily="50" charset="-128"/>
                        </a:rPr>
                        <a:t>語学力</a:t>
                      </a:r>
                      <a:endParaRPr lang="en-US" altLang="ja-JP" sz="500" b="0" i="0" u="none" strike="noStrike" dirty="0">
                        <a:effectLst/>
                        <a:latin typeface="Meiryo UI" panose="020B0604030504040204" pitchFamily="50" charset="-128"/>
                        <a:ea typeface="Meiryo UI" panose="020B0604030504040204" pitchFamily="50" charset="-128"/>
                      </a:endParaRPr>
                    </a:p>
                    <a:p>
                      <a:pPr algn="ctr" fontAlgn="ctr"/>
                      <a:endParaRPr lang="en-US" altLang="ja-JP" sz="500" b="0" i="0" u="none" strike="noStrike" dirty="0">
                        <a:effectLst/>
                        <a:latin typeface="Meiryo UI" panose="020B0604030504040204" pitchFamily="50" charset="-128"/>
                        <a:ea typeface="Meiryo UI" panose="020B0604030504040204" pitchFamily="50" charset="-128"/>
                      </a:endParaRPr>
                    </a:p>
                    <a:p>
                      <a:pPr algn="ctr" fontAlgn="ctr"/>
                      <a:endParaRPr lang="en-US" altLang="ja-JP" sz="500" b="0" i="0" u="none" strike="noStrike" dirty="0">
                        <a:effectLst/>
                        <a:latin typeface="Meiryo UI" panose="020B0604030504040204" pitchFamily="50" charset="-128"/>
                        <a:ea typeface="Meiryo UI" panose="020B0604030504040204" pitchFamily="50" charset="-128"/>
                      </a:endParaRPr>
                    </a:p>
                    <a:p>
                      <a:pPr algn="ctr" fontAlgn="ctr"/>
                      <a:endParaRPr lang="en-US" altLang="ja-JP" sz="500" b="0" i="0" u="none" strike="noStrike" dirty="0">
                        <a:effectLst/>
                        <a:latin typeface="Meiryo UI" panose="020B0604030504040204" pitchFamily="50" charset="-128"/>
                        <a:ea typeface="Meiryo UI" panose="020B0604030504040204" pitchFamily="50" charset="-128"/>
                      </a:endParaRPr>
                    </a:p>
                    <a:p>
                      <a:pPr marL="0" marR="0" lvl="0" indent="0" algn="ctr" defTabSz="685800" rtl="0" eaLnBrk="1" fontAlgn="ctr" latinLnBrk="0" hangingPunct="1">
                        <a:lnSpc>
                          <a:spcPct val="100000"/>
                        </a:lnSpc>
                        <a:spcBef>
                          <a:spcPts val="0"/>
                        </a:spcBef>
                        <a:spcAft>
                          <a:spcPts val="0"/>
                        </a:spcAft>
                        <a:buClrTx/>
                        <a:buSzTx/>
                        <a:buFontTx/>
                        <a:buNone/>
                        <a:tabLst/>
                        <a:defRPr/>
                      </a:pPr>
                      <a:r>
                        <a:rPr lang="ja-JP" altLang="en-US" sz="600" b="0" i="0" u="none" strike="noStrike" dirty="0">
                          <a:effectLst/>
                          <a:latin typeface="Meiryo UI" panose="020B0604030504040204" pitchFamily="50" charset="-128"/>
                          <a:ea typeface="Meiryo UI" panose="020B0604030504040204" pitchFamily="50" charset="-128"/>
                        </a:rPr>
                        <a:t>通信欄</a:t>
                      </a:r>
                      <a:br>
                        <a:rPr lang="ja-JP" altLang="en-US" sz="600" b="0" i="0" u="none" strike="noStrike" dirty="0">
                          <a:effectLst/>
                          <a:latin typeface="Meiryo UI" panose="020B0604030504040204" pitchFamily="50" charset="-128"/>
                          <a:ea typeface="Meiryo UI" panose="020B0604030504040204" pitchFamily="50" charset="-128"/>
                        </a:rPr>
                      </a:br>
                      <a:r>
                        <a:rPr lang="ja-JP" altLang="en-US" sz="500" b="0" i="0" u="none" strike="noStrike" dirty="0">
                          <a:effectLst/>
                          <a:latin typeface="Meiryo UI" panose="020B0604030504040204" pitchFamily="50" charset="-128"/>
                          <a:ea typeface="Meiryo UI" panose="020B0604030504040204" pitchFamily="50" charset="-128"/>
                        </a:rPr>
                        <a:t>ご質問・ご希望等</a:t>
                      </a:r>
                      <a:endParaRPr lang="en-US" altLang="ja-JP" sz="500" b="0" i="0" u="none" strike="noStrike" dirty="0">
                        <a:effectLst/>
                        <a:latin typeface="Meiryo UI" panose="020B0604030504040204" pitchFamily="50" charset="-128"/>
                        <a:ea typeface="Meiryo UI" panose="020B0604030504040204" pitchFamily="50" charset="-128"/>
                      </a:endParaRPr>
                    </a:p>
                    <a:p>
                      <a:pPr algn="ctr" fontAlgn="ctr"/>
                      <a:endParaRPr lang="en-US" altLang="ja-JP" sz="500" b="0" i="0" u="none" strike="noStrike" dirty="0">
                        <a:effectLst/>
                        <a:latin typeface="Meiryo UI" panose="020B0604030504040204" pitchFamily="50" charset="-128"/>
                        <a:ea typeface="Meiryo UI" panose="020B0604030504040204" pitchFamily="50" charset="-128"/>
                      </a:endParaRPr>
                    </a:p>
                  </a:txBody>
                  <a:tcPr marL="0" marR="0" marT="0" marB="0" anchor="ctr">
                    <a:lnL w="12700" cap="flat" cmpd="sng" algn="ctr">
                      <a:solidFill>
                        <a:srgbClr val="000000"/>
                      </a:solidFill>
                      <a:prstDash val="solid"/>
                      <a:round/>
                      <a:headEnd type="none" w="med" len="med"/>
                      <a:tailEnd type="none" w="med" len="med"/>
                    </a:lnL>
                    <a:lnR w="6350" cap="flat" cmpd="sng" algn="ctr">
                      <a:solidFill>
                        <a:srgbClr val="808080"/>
                      </a:solidFill>
                      <a:prstDash val="dot"/>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gridSpan="3">
                  <a:txBody>
                    <a:bodyPr/>
                    <a:lstStyle/>
                    <a:p>
                      <a:pPr algn="l" fontAlgn="t"/>
                      <a:r>
                        <a:rPr lang="ja-JP" altLang="en-US" sz="600" b="0" i="0" u="none" strike="noStrike" dirty="0">
                          <a:effectLst/>
                          <a:latin typeface="Meiryo UI" panose="020B0604030504040204" pitchFamily="50" charset="-128"/>
                          <a:ea typeface="Meiryo UI" panose="020B0604030504040204" pitchFamily="50" charset="-128"/>
                        </a:rPr>
                        <a:t>　　　　</a:t>
                      </a:r>
                      <a:endParaRPr lang="en-US" altLang="ja-JP" sz="600" b="0" i="0" u="none" strike="noStrike" dirty="0">
                        <a:effectLst/>
                        <a:latin typeface="Meiryo UI" panose="020B0604030504040204" pitchFamily="50" charset="-128"/>
                        <a:ea typeface="Meiryo UI" panose="020B0604030504040204" pitchFamily="50" charset="-128"/>
                      </a:endParaRPr>
                    </a:p>
                    <a:p>
                      <a:pPr algn="l" fontAlgn="t"/>
                      <a:r>
                        <a:rPr lang="ja-JP" altLang="en-US" sz="600" b="0" i="0" u="none" strike="noStrike" dirty="0">
                          <a:effectLst/>
                          <a:latin typeface="Meiryo UI" panose="020B0604030504040204" pitchFamily="50" charset="-128"/>
                          <a:ea typeface="Meiryo UI" panose="020B0604030504040204" pitchFamily="50" charset="-128"/>
                        </a:rPr>
                        <a:t>　　英語について　問題あり、なし　</a:t>
                      </a:r>
                      <a:r>
                        <a:rPr lang="en-US" altLang="ja-JP" sz="600" b="0" i="0" u="none" strike="noStrike" dirty="0">
                          <a:effectLst/>
                          <a:latin typeface="Meiryo UI" panose="020B0604030504040204" pitchFamily="50" charset="-128"/>
                          <a:ea typeface="Meiryo UI" panose="020B0604030504040204" pitchFamily="50" charset="-128"/>
                        </a:rPr>
                        <a:t>TOFFL</a:t>
                      </a:r>
                      <a:r>
                        <a:rPr lang="ja-JP" altLang="en-US" sz="600" b="0" i="0" u="none" strike="noStrike" dirty="0">
                          <a:effectLst/>
                          <a:latin typeface="Meiryo UI" panose="020B0604030504040204" pitchFamily="50" charset="-128"/>
                          <a:ea typeface="Meiryo UI" panose="020B0604030504040204" pitchFamily="50" charset="-128"/>
                        </a:rPr>
                        <a:t>点数など　　　　　　　　　　　　　　　　　　　　　　　英語以外にお使いになれる語学はありますか？　　　（　　　　　　　　　　　　　　　）　　　　　　　　　　</a:t>
                      </a:r>
                      <a:endParaRPr lang="en-US" altLang="ja-JP" sz="600" b="0" i="0" u="none" strike="noStrike" dirty="0">
                        <a:effectLst/>
                        <a:latin typeface="Meiryo UI" panose="020B0604030504040204" pitchFamily="50" charset="-128"/>
                        <a:ea typeface="Meiryo UI" panose="020B0604030504040204" pitchFamily="50" charset="-128"/>
                      </a:endParaRPr>
                    </a:p>
                    <a:p>
                      <a:pPr algn="l" fontAlgn="t"/>
                      <a:r>
                        <a:rPr lang="ja-JP" altLang="en-US" sz="600" b="0" i="0" u="none" strike="noStrike" dirty="0">
                          <a:effectLst/>
                          <a:latin typeface="Meiryo UI" panose="020B0604030504040204" pitchFamily="50" charset="-128"/>
                          <a:ea typeface="Meiryo UI" panose="020B0604030504040204" pitchFamily="50" charset="-128"/>
                        </a:rPr>
                        <a:t>　　</a:t>
                      </a:r>
                      <a:endParaRPr lang="en-US" altLang="ja-JP" sz="600" b="0" i="0" u="none" strike="noStrike" dirty="0">
                        <a:effectLst/>
                        <a:latin typeface="Meiryo UI" panose="020B0604030504040204" pitchFamily="50" charset="-128"/>
                        <a:ea typeface="Meiryo UI" panose="020B0604030504040204" pitchFamily="50" charset="-128"/>
                      </a:endParaRPr>
                    </a:p>
                    <a:p>
                      <a:pPr algn="l" fontAlgn="t"/>
                      <a:r>
                        <a:rPr lang="ja-JP" altLang="en-US" sz="600" b="0" i="0" u="none" strike="noStrike" dirty="0">
                          <a:effectLst/>
                          <a:latin typeface="Meiryo UI" panose="020B0604030504040204" pitchFamily="50" charset="-128"/>
                          <a:ea typeface="Meiryo UI" panose="020B0604030504040204" pitchFamily="50" charset="-128"/>
                        </a:rPr>
                        <a:t>　　　　　　　　　　　　　　　　　　　　　　　　　　　　　　　　　　　　　　　　　　　　　　　　　　　　　　　　　　　　　　　　　　　　　　　　　　　　　　　　　　　　　　</a:t>
                      </a:r>
                      <a:endParaRPr lang="en-US" altLang="ja-JP" sz="600" b="0" i="0" u="none" strike="noStrike" dirty="0">
                        <a:effectLst/>
                        <a:latin typeface="Meiryo UI" panose="020B0604030504040204" pitchFamily="50" charset="-128"/>
                        <a:ea typeface="Meiryo UI" panose="020B0604030504040204" pitchFamily="50" charset="-128"/>
                      </a:endParaRPr>
                    </a:p>
                    <a:p>
                      <a:pPr algn="l" fontAlgn="t"/>
                      <a:r>
                        <a:rPr lang="ja-JP" altLang="en-US" sz="600" b="0" i="0" u="none" strike="noStrike" dirty="0">
                          <a:effectLst/>
                          <a:latin typeface="Meiryo UI" panose="020B0604030504040204" pitchFamily="50" charset="-128"/>
                          <a:ea typeface="Meiryo UI" panose="020B0604030504040204" pitchFamily="50" charset="-128"/>
                        </a:rPr>
                        <a:t>　</a:t>
                      </a:r>
                      <a:endParaRPr lang="en-US" altLang="ja-JP" sz="600" b="0" i="0" u="none" strike="noStrike" dirty="0">
                        <a:effectLst/>
                        <a:latin typeface="Meiryo UI" panose="020B0604030504040204" pitchFamily="50" charset="-128"/>
                        <a:ea typeface="Meiryo UI" panose="020B0604030504040204" pitchFamily="50" charset="-128"/>
                      </a:endParaRPr>
                    </a:p>
                    <a:p>
                      <a:pPr algn="l" fontAlgn="t"/>
                      <a:r>
                        <a:rPr lang="ja-JP" altLang="en-US" sz="600" b="0" i="0" u="none" strike="noStrike" dirty="0">
                          <a:effectLst/>
                          <a:latin typeface="Meiryo UI" panose="020B0604030504040204" pitchFamily="50" charset="-128"/>
                          <a:ea typeface="Meiryo UI" panose="020B0604030504040204" pitchFamily="50" charset="-128"/>
                        </a:rPr>
                        <a:t>　　マイレージをお持ちの方は番号をご記載ください（例　</a:t>
                      </a:r>
                      <a:r>
                        <a:rPr lang="en-US" altLang="ja-JP" sz="600" b="0" i="0" u="none" strike="noStrike" dirty="0">
                          <a:effectLst/>
                          <a:latin typeface="Meiryo UI" panose="020B0604030504040204" pitchFamily="50" charset="-128"/>
                          <a:ea typeface="Meiryo UI" panose="020B0604030504040204" pitchFamily="50" charset="-128"/>
                        </a:rPr>
                        <a:t>JAL 1234567</a:t>
                      </a:r>
                      <a:r>
                        <a:rPr lang="ja-JP" altLang="en-US" sz="600" b="0" i="0" u="none" strike="noStrike" dirty="0">
                          <a:effectLst/>
                          <a:latin typeface="Meiryo UI" panose="020B0604030504040204" pitchFamily="50" charset="-128"/>
                          <a:ea typeface="Meiryo UI" panose="020B0604030504040204" pitchFamily="50" charset="-128"/>
                        </a:rPr>
                        <a:t>、　</a:t>
                      </a:r>
                      <a:r>
                        <a:rPr lang="en-US" altLang="ja-JP" sz="600" b="0" i="0" u="none" strike="noStrike" dirty="0">
                          <a:effectLst/>
                          <a:latin typeface="Meiryo UI" panose="020B0604030504040204" pitchFamily="50" charset="-128"/>
                          <a:ea typeface="Meiryo UI" panose="020B0604030504040204" pitchFamily="50" charset="-128"/>
                        </a:rPr>
                        <a:t>ANA 2345678</a:t>
                      </a:r>
                      <a:r>
                        <a:rPr lang="ja-JP" altLang="en-US" sz="600" b="0" i="0" u="none" strike="noStrike" dirty="0">
                          <a:effectLst/>
                          <a:latin typeface="Meiryo UI" panose="020B0604030504040204" pitchFamily="50" charset="-128"/>
                          <a:ea typeface="Meiryo UI" panose="020B0604030504040204" pitchFamily="50" charset="-128"/>
                        </a:rPr>
                        <a:t>　他）</a:t>
                      </a:r>
                      <a:endParaRPr lang="en-US" altLang="ja-JP" sz="600" b="0" i="0" u="none" strike="noStrike" dirty="0">
                        <a:effectLst/>
                        <a:latin typeface="Meiryo UI" panose="020B0604030504040204" pitchFamily="50" charset="-128"/>
                        <a:ea typeface="Meiryo UI" panose="020B0604030504040204" pitchFamily="50" charset="-128"/>
                      </a:endParaRPr>
                    </a:p>
                    <a:p>
                      <a:pPr algn="l" fontAlgn="t"/>
                      <a:r>
                        <a:rPr lang="ja-JP" altLang="en-US" sz="600" b="0" i="0" u="none" strike="noStrike" dirty="0">
                          <a:effectLst/>
                          <a:latin typeface="Meiryo UI" panose="020B0604030504040204" pitchFamily="50" charset="-128"/>
                          <a:ea typeface="Meiryo UI" panose="020B0604030504040204" pitchFamily="50" charset="-128"/>
                        </a:rPr>
                        <a:t>　　　　　　　</a:t>
                      </a:r>
                    </a:p>
                  </a:txBody>
                  <a:tcPr marL="0" marR="0" marT="0" marB="0">
                    <a:lnL w="6350" cap="flat" cmpd="sng" algn="ctr">
                      <a:solidFill>
                        <a:srgbClr val="80808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683982765"/>
                  </a:ext>
                </a:extLst>
              </a:tr>
              <a:tr h="1111162">
                <a:tc gridSpan="4">
                  <a:txBody>
                    <a:bodyPr/>
                    <a:lstStyle/>
                    <a:p>
                      <a:pPr algn="l" fontAlgn="ctr"/>
                      <a:r>
                        <a:rPr lang="ja-JP" altLang="en-US" sz="300" b="0" i="0" u="sng" strike="noStrike" dirty="0">
                          <a:effectLst/>
                          <a:latin typeface="Meiryo UI" panose="020B0604030504040204" pitchFamily="50" charset="-128"/>
                          <a:ea typeface="Meiryo UI" panose="020B0604030504040204" pitchFamily="50" charset="-128"/>
                        </a:rPr>
                        <a:t>個人情報保護方針</a:t>
                      </a:r>
                      <a:br>
                        <a:rPr lang="ja-JP" altLang="en-US" sz="300" b="0" i="0" u="none" strike="noStrike" dirty="0">
                          <a:effectLst/>
                          <a:latin typeface="Meiryo UI" panose="020B0604030504040204" pitchFamily="50" charset="-128"/>
                          <a:ea typeface="Meiryo UI" panose="020B0604030504040204" pitchFamily="50" charset="-128"/>
                        </a:rPr>
                      </a:br>
                      <a:r>
                        <a:rPr lang="ja-JP" altLang="en-US" sz="300" b="0" i="0" u="none" strike="noStrike" dirty="0">
                          <a:effectLst/>
                          <a:latin typeface="Meiryo UI" panose="020B0604030504040204" pitchFamily="50" charset="-128"/>
                          <a:ea typeface="Meiryo UI" panose="020B0604030504040204" pitchFamily="50" charset="-128"/>
                        </a:rPr>
                        <a:t>旅行申込書にご記入いただく、氏名、年齢、生年月日、電話番号、メールアドレス、住所、勤務先等の情報は「個人情報」に該当しますので、企画主催・企画実施・取扱旅行社・総合事務局は以下に掲げる個人情報の取扱いに関する基本方針及び個人情報に関して適用される法令を遵守して、お客様に関する個人情報の適正な管理・利用と保護に万全を尽くします。</a:t>
                      </a:r>
                      <a:br>
                        <a:rPr lang="ja-JP" altLang="en-US" sz="300" b="0" i="0" u="none" strike="noStrike" dirty="0">
                          <a:effectLst/>
                          <a:latin typeface="Meiryo UI" panose="020B0604030504040204" pitchFamily="50" charset="-128"/>
                          <a:ea typeface="Meiryo UI" panose="020B0604030504040204" pitchFamily="50" charset="-128"/>
                        </a:rPr>
                      </a:br>
                      <a:r>
                        <a:rPr lang="ja-JP" altLang="en-US" sz="300" b="0" i="0" u="none" strike="noStrike" dirty="0">
                          <a:effectLst/>
                          <a:latin typeface="Meiryo UI" panose="020B0604030504040204" pitchFamily="50" charset="-128"/>
                          <a:ea typeface="Meiryo UI" panose="020B0604030504040204" pitchFamily="50" charset="-128"/>
                        </a:rPr>
                        <a:t>１</a:t>
                      </a:r>
                      <a:r>
                        <a:rPr lang="en-US" altLang="ja-JP" sz="300" b="0" i="0" u="none" strike="noStrike" dirty="0">
                          <a:effectLst/>
                          <a:latin typeface="Meiryo UI" panose="020B0604030504040204" pitchFamily="50" charset="-128"/>
                          <a:ea typeface="Meiryo UI" panose="020B0604030504040204" pitchFamily="50" charset="-128"/>
                        </a:rPr>
                        <a:t>.</a:t>
                      </a:r>
                      <a:r>
                        <a:rPr lang="ja-JP" altLang="en-US" sz="300" b="0" i="0" u="none" strike="noStrike" dirty="0">
                          <a:effectLst/>
                          <a:latin typeface="Meiryo UI" panose="020B0604030504040204" pitchFamily="50" charset="-128"/>
                          <a:ea typeface="Meiryo UI" panose="020B0604030504040204" pitchFamily="50" charset="-128"/>
                        </a:rPr>
                        <a:t>個人情報保護利用の目的</a:t>
                      </a:r>
                      <a:br>
                        <a:rPr lang="ja-JP" altLang="en-US" sz="300" b="0" i="0" u="none" strike="noStrike" dirty="0">
                          <a:effectLst/>
                          <a:latin typeface="Meiryo UI" panose="020B0604030504040204" pitchFamily="50" charset="-128"/>
                          <a:ea typeface="Meiryo UI" panose="020B0604030504040204" pitchFamily="50" charset="-128"/>
                        </a:rPr>
                      </a:br>
                      <a:r>
                        <a:rPr lang="ja-JP" altLang="en-US" sz="300" b="0" i="0" u="none" strike="noStrike" dirty="0">
                          <a:effectLst/>
                          <a:latin typeface="Meiryo UI" panose="020B0604030504040204" pitchFamily="50" charset="-128"/>
                          <a:ea typeface="Meiryo UI" panose="020B0604030504040204" pitchFamily="50" charset="-128"/>
                        </a:rPr>
                        <a:t>お客様がお申し込みになられた運送、宿泊その他の旅行に関するサービス（以下「旅行サービス」といいます）を手配するために必要な範囲で情報を利用いたします。また、旅行サービス提供機関に対し、お客様の氏名、パスポート番号及び現地滞在先等をあらかじめ電子的方法等で送付することによって提供します。</a:t>
                      </a:r>
                      <a:br>
                        <a:rPr lang="ja-JP" altLang="en-US" sz="300" b="0" i="0" u="none" strike="noStrike" dirty="0">
                          <a:effectLst/>
                          <a:latin typeface="Meiryo UI" panose="020B0604030504040204" pitchFamily="50" charset="-128"/>
                          <a:ea typeface="Meiryo UI" panose="020B0604030504040204" pitchFamily="50" charset="-128"/>
                        </a:rPr>
                      </a:br>
                      <a:r>
                        <a:rPr lang="ja-JP" altLang="en-US" sz="300" b="0" i="0" u="none" strike="noStrike" dirty="0">
                          <a:effectLst/>
                          <a:latin typeface="Meiryo UI" panose="020B0604030504040204" pitchFamily="50" charset="-128"/>
                          <a:ea typeface="Meiryo UI" panose="020B0604030504040204" pitchFamily="50" charset="-128"/>
                        </a:rPr>
                        <a:t>２</a:t>
                      </a:r>
                      <a:r>
                        <a:rPr lang="en-US" altLang="ja-JP" sz="300" b="0" i="0" u="none" strike="noStrike" dirty="0">
                          <a:effectLst/>
                          <a:latin typeface="Meiryo UI" panose="020B0604030504040204" pitchFamily="50" charset="-128"/>
                          <a:ea typeface="Meiryo UI" panose="020B0604030504040204" pitchFamily="50" charset="-128"/>
                        </a:rPr>
                        <a:t>.</a:t>
                      </a:r>
                      <a:r>
                        <a:rPr lang="ja-JP" altLang="en-US" sz="300" b="0" i="0" u="none" strike="noStrike" dirty="0">
                          <a:effectLst/>
                          <a:latin typeface="Meiryo UI" panose="020B0604030504040204" pitchFamily="50" charset="-128"/>
                          <a:ea typeface="Meiryo UI" panose="020B0604030504040204" pitchFamily="50" charset="-128"/>
                        </a:rPr>
                        <a:t>個人情報の開示・提供</a:t>
                      </a:r>
                      <a:br>
                        <a:rPr lang="ja-JP" altLang="en-US" sz="300" b="0" i="0" u="none" strike="noStrike" dirty="0">
                          <a:effectLst/>
                          <a:latin typeface="Meiryo UI" panose="020B0604030504040204" pitchFamily="50" charset="-128"/>
                          <a:ea typeface="Meiryo UI" panose="020B0604030504040204" pitchFamily="50" charset="-128"/>
                        </a:rPr>
                      </a:br>
                      <a:r>
                        <a:rPr lang="ja-JP" altLang="en-US" sz="300" b="0" i="0" u="none" strike="noStrike" dirty="0">
                          <a:effectLst/>
                          <a:latin typeface="Meiryo UI" panose="020B0604030504040204" pitchFamily="50" charset="-128"/>
                          <a:ea typeface="Meiryo UI" panose="020B0604030504040204" pitchFamily="50" charset="-128"/>
                        </a:rPr>
                        <a:t>下記の場合を除き、お客様からお預かりした個人情報を第三者に開示・提供いたしません。</a:t>
                      </a:r>
                      <a:br>
                        <a:rPr lang="ja-JP" altLang="en-US" sz="300" b="0" i="0" u="none" strike="noStrike" dirty="0">
                          <a:effectLst/>
                          <a:latin typeface="Meiryo UI" panose="020B0604030504040204" pitchFamily="50" charset="-128"/>
                          <a:ea typeface="Meiryo UI" panose="020B0604030504040204" pitchFamily="50" charset="-128"/>
                        </a:rPr>
                      </a:br>
                      <a:r>
                        <a:rPr lang="ja-JP" altLang="en-US" sz="300" b="0" i="0" u="none" strike="noStrike" dirty="0">
                          <a:effectLst/>
                          <a:latin typeface="Meiryo UI" panose="020B0604030504040204" pitchFamily="50" charset="-128"/>
                          <a:ea typeface="Meiryo UI" panose="020B0604030504040204" pitchFamily="50" charset="-128"/>
                        </a:rPr>
                        <a:t>ア</a:t>
                      </a:r>
                      <a:r>
                        <a:rPr lang="en-US" altLang="ja-JP" sz="300" b="0" i="0" u="none" strike="noStrike" dirty="0">
                          <a:effectLst/>
                          <a:latin typeface="Meiryo UI" panose="020B0604030504040204" pitchFamily="50" charset="-128"/>
                          <a:ea typeface="Meiryo UI" panose="020B0604030504040204" pitchFamily="50" charset="-128"/>
                        </a:rPr>
                        <a:t>.</a:t>
                      </a:r>
                      <a:r>
                        <a:rPr lang="ja-JP" altLang="en-US" sz="300" b="0" i="0" u="none" strike="noStrike" dirty="0">
                          <a:effectLst/>
                          <a:latin typeface="Meiryo UI" panose="020B0604030504040204" pitchFamily="50" charset="-128"/>
                          <a:ea typeface="Meiryo UI" panose="020B0604030504040204" pitchFamily="50" charset="-128"/>
                        </a:rPr>
                        <a:t>ご本人の同意がある場合</a:t>
                      </a:r>
                      <a:br>
                        <a:rPr lang="ja-JP" altLang="en-US" sz="300" b="0" i="0" u="none" strike="noStrike" dirty="0">
                          <a:effectLst/>
                          <a:latin typeface="Meiryo UI" panose="020B0604030504040204" pitchFamily="50" charset="-128"/>
                          <a:ea typeface="Meiryo UI" panose="020B0604030504040204" pitchFamily="50" charset="-128"/>
                        </a:rPr>
                      </a:br>
                      <a:r>
                        <a:rPr lang="ja-JP" altLang="en-US" sz="300" b="0" i="0" u="none" strike="noStrike" dirty="0">
                          <a:effectLst/>
                          <a:latin typeface="Meiryo UI" panose="020B0604030504040204" pitchFamily="50" charset="-128"/>
                          <a:ea typeface="Meiryo UI" panose="020B0604030504040204" pitchFamily="50" charset="-128"/>
                        </a:rPr>
                        <a:t>イ</a:t>
                      </a:r>
                      <a:r>
                        <a:rPr lang="en-US" altLang="ja-JP" sz="300" b="0" i="0" u="none" strike="noStrike" dirty="0">
                          <a:effectLst/>
                          <a:latin typeface="Meiryo UI" panose="020B0604030504040204" pitchFamily="50" charset="-128"/>
                          <a:ea typeface="Meiryo UI" panose="020B0604030504040204" pitchFamily="50" charset="-128"/>
                        </a:rPr>
                        <a:t>.</a:t>
                      </a:r>
                      <a:r>
                        <a:rPr lang="ja-JP" altLang="en-US" sz="300" b="0" i="0" u="none" strike="noStrike" dirty="0">
                          <a:effectLst/>
                          <a:latin typeface="Meiryo UI" panose="020B0604030504040204" pitchFamily="50" charset="-128"/>
                          <a:ea typeface="Meiryo UI" panose="020B0604030504040204" pitchFamily="50" charset="-128"/>
                        </a:rPr>
                        <a:t>旅行サービス提供機関や販売店の手配業務委託先に、旅行サービス手配に必要な最小限度の情報を開示・提供する場合。</a:t>
                      </a:r>
                      <a:br>
                        <a:rPr lang="ja-JP" altLang="en-US" sz="300" b="0" i="0" u="none" strike="noStrike" dirty="0">
                          <a:effectLst/>
                          <a:latin typeface="Meiryo UI" panose="020B0604030504040204" pitchFamily="50" charset="-128"/>
                          <a:ea typeface="Meiryo UI" panose="020B0604030504040204" pitchFamily="50" charset="-128"/>
                        </a:rPr>
                      </a:br>
                      <a:r>
                        <a:rPr lang="ja-JP" altLang="en-US" sz="300" b="0" i="0" u="none" strike="noStrike" dirty="0">
                          <a:effectLst/>
                          <a:latin typeface="Meiryo UI" panose="020B0604030504040204" pitchFamily="50" charset="-128"/>
                          <a:ea typeface="Meiryo UI" panose="020B0604030504040204" pitchFamily="50" charset="-128"/>
                        </a:rPr>
                        <a:t>ウ</a:t>
                      </a:r>
                      <a:r>
                        <a:rPr lang="en-US" altLang="ja-JP" sz="300" b="0" i="0" u="none" strike="noStrike" dirty="0">
                          <a:effectLst/>
                          <a:latin typeface="Meiryo UI" panose="020B0604030504040204" pitchFamily="50" charset="-128"/>
                          <a:ea typeface="Meiryo UI" panose="020B0604030504040204" pitchFamily="50" charset="-128"/>
                        </a:rPr>
                        <a:t>.</a:t>
                      </a:r>
                      <a:r>
                        <a:rPr lang="ja-JP" altLang="en-US" sz="300" b="0" i="0" u="none" strike="noStrike" dirty="0">
                          <a:effectLst/>
                          <a:latin typeface="Meiryo UI" panose="020B0604030504040204" pitchFamily="50" charset="-128"/>
                          <a:ea typeface="Meiryo UI" panose="020B0604030504040204" pitchFamily="50" charset="-128"/>
                        </a:rPr>
                        <a:t>法的な命令等により個人情報の開示・提供が求められた場合。</a:t>
                      </a:r>
                      <a:br>
                        <a:rPr lang="ja-JP" altLang="en-US" sz="300" b="0" i="0" u="none" strike="noStrike" dirty="0">
                          <a:effectLst/>
                          <a:latin typeface="Meiryo UI" panose="020B0604030504040204" pitchFamily="50" charset="-128"/>
                          <a:ea typeface="Meiryo UI" panose="020B0604030504040204" pitchFamily="50" charset="-128"/>
                        </a:rPr>
                      </a:br>
                      <a:r>
                        <a:rPr lang="ja-JP" altLang="en-US" sz="300" b="0" i="0" u="none" strike="noStrike" dirty="0">
                          <a:effectLst/>
                          <a:latin typeface="Meiryo UI" panose="020B0604030504040204" pitchFamily="50" charset="-128"/>
                          <a:ea typeface="Meiryo UI" panose="020B0604030504040204" pitchFamily="50" charset="-128"/>
                        </a:rPr>
                        <a:t>３</a:t>
                      </a:r>
                      <a:r>
                        <a:rPr lang="en-US" altLang="ja-JP" sz="300" b="0" i="0" u="none" strike="noStrike" dirty="0">
                          <a:effectLst/>
                          <a:latin typeface="Meiryo UI" panose="020B0604030504040204" pitchFamily="50" charset="-128"/>
                          <a:ea typeface="Meiryo UI" panose="020B0604030504040204" pitchFamily="50" charset="-128"/>
                        </a:rPr>
                        <a:t>.</a:t>
                      </a:r>
                      <a:r>
                        <a:rPr lang="ja-JP" altLang="en-US" sz="300" b="0" i="0" u="none" strike="noStrike" dirty="0">
                          <a:effectLst/>
                          <a:latin typeface="Meiryo UI" panose="020B0604030504040204" pitchFamily="50" charset="-128"/>
                          <a:ea typeface="Meiryo UI" panose="020B0604030504040204" pitchFamily="50" charset="-128"/>
                        </a:rPr>
                        <a:t>個人情報に関するご質問、又はご意見は、総合事務局にてお受けいたします。</a:t>
                      </a:r>
                      <a:endParaRPr lang="ja-JP" altLang="en-US" sz="300" b="0" i="0" u="sng" strike="noStrike" dirty="0">
                        <a:effectLst/>
                        <a:latin typeface="Meiryo UI" panose="020B0604030504040204" pitchFamily="50" charset="-128"/>
                        <a:ea typeface="Meiryo UI" panose="020B0604030504040204" pitchFamily="50" charset="-128"/>
                      </a:endParaRPr>
                    </a:p>
                  </a:txBody>
                  <a:tcPr marL="0" marR="0" marT="0" marB="0" anchor="ctr">
                    <a:lnL>
                      <a:noFill/>
                    </a:lnL>
                    <a:lnR>
                      <a:noFill/>
                    </a:lnR>
                    <a:lnT w="12700" cap="flat" cmpd="sng" algn="ctr">
                      <a:solidFill>
                        <a:srgbClr val="000000"/>
                      </a:solidFill>
                      <a:prstDash val="solid"/>
                      <a:round/>
                      <a:headEnd type="none" w="med" len="med"/>
                      <a:tailEnd type="none" w="med" len="med"/>
                    </a:lnT>
                    <a:lnB>
                      <a:noFill/>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710496049"/>
                  </a:ext>
                </a:extLst>
              </a:tr>
              <a:tr h="128502">
                <a:tc gridSpan="4">
                  <a:txBody>
                    <a:bodyPr/>
                    <a:lstStyle/>
                    <a:p>
                      <a:pPr algn="l" fontAlgn="ctr"/>
                      <a:r>
                        <a:rPr lang="zh-TW" altLang="en-US" sz="500" b="1" i="0" u="none" strike="noStrike">
                          <a:effectLst/>
                          <a:latin typeface="Meiryo UI" panose="020B0604030504040204" pitchFamily="50" charset="-128"/>
                          <a:ea typeface="Meiryo UI" panose="020B0604030504040204" pitchFamily="50" charset="-128"/>
                        </a:rPr>
                        <a:t>企画主催：一般社団法人日本技術者連盟</a:t>
                      </a:r>
                    </a:p>
                  </a:txBody>
                  <a:tcPr marL="0" marR="0" marT="0" marB="0" anchor="ctr">
                    <a:lnL>
                      <a:noFill/>
                    </a:lnL>
                    <a:lnR>
                      <a:noFill/>
                    </a:lnR>
                    <a:lnT>
                      <a:noFill/>
                    </a:lnT>
                    <a:lnB>
                      <a:noFill/>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421564201"/>
                  </a:ext>
                </a:extLst>
              </a:tr>
              <a:tr h="118597">
                <a:tc gridSpan="4">
                  <a:txBody>
                    <a:bodyPr/>
                    <a:lstStyle/>
                    <a:p>
                      <a:pPr algn="ctr" fontAlgn="ctr"/>
                      <a:r>
                        <a:rPr lang="fr-FR" sz="500" b="1" i="0" u="none" strike="noStrike">
                          <a:solidFill>
                            <a:srgbClr val="0070C0"/>
                          </a:solidFill>
                          <a:effectLst/>
                          <a:latin typeface="Meiryo UI" panose="020B0604030504040204" pitchFamily="50" charset="-128"/>
                          <a:ea typeface="Meiryo UI" panose="020B0604030504040204" pitchFamily="50" charset="-128"/>
                        </a:rPr>
                        <a:t>　　　　　　　　http://www.jef-site.or.jp　　　/　 http</a:t>
                      </a:r>
                      <a:r>
                        <a:rPr lang="en-US" altLang="ja-JP" sz="500" b="1" i="0" u="none" strike="noStrike">
                          <a:solidFill>
                            <a:srgbClr val="0070C0"/>
                          </a:solidFill>
                          <a:effectLst/>
                          <a:latin typeface="Meiryo UI" panose="020B0604030504040204" pitchFamily="50" charset="-128"/>
                          <a:ea typeface="Meiryo UI" panose="020B0604030504040204" pitchFamily="50" charset="-128"/>
                        </a:rPr>
                        <a:t>s</a:t>
                      </a:r>
                      <a:r>
                        <a:rPr lang="fr-FR" sz="500" b="1" i="0" u="none" strike="noStrike">
                          <a:solidFill>
                            <a:srgbClr val="0070C0"/>
                          </a:solidFill>
                          <a:effectLst/>
                          <a:latin typeface="Meiryo UI" panose="020B0604030504040204" pitchFamily="50" charset="-128"/>
                          <a:ea typeface="Meiryo UI" panose="020B0604030504040204" pitchFamily="50" charset="-128"/>
                        </a:rPr>
                        <a:t>://www.wkx21c.org 　　/　　E-mail : gyomu1@jef-site.or.jp</a:t>
                      </a:r>
                    </a:p>
                  </a:txBody>
                  <a:tcPr marL="0" marR="0" marT="0" marB="0" anchor="ctr">
                    <a:lnL>
                      <a:noFill/>
                    </a:lnL>
                    <a:lnR>
                      <a:noFill/>
                    </a:lnR>
                    <a:lnT>
                      <a:noFill/>
                    </a:lnT>
                    <a:lnB>
                      <a:noFill/>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650253351"/>
                  </a:ext>
                </a:extLst>
              </a:tr>
              <a:tr h="362828">
                <a:tc gridSpan="3">
                  <a:txBody>
                    <a:bodyPr/>
                    <a:lstStyle/>
                    <a:p>
                      <a:pPr algn="l" fontAlgn="b"/>
                      <a:r>
                        <a:rPr lang="ja-JP" altLang="en-US" sz="500" b="1" i="0" u="none" strike="noStrike" dirty="0">
                          <a:effectLst/>
                          <a:latin typeface="Meiryo UI" panose="020B0604030504040204" pitchFamily="50" charset="-128"/>
                          <a:ea typeface="Meiryo UI" panose="020B0604030504040204" pitchFamily="50" charset="-128"/>
                        </a:rPr>
                        <a:t>総合事務局：株式会社アジア技術移転機構</a:t>
                      </a:r>
                      <a:br>
                        <a:rPr lang="ja-JP" altLang="en-US" sz="500" b="1" i="0" u="none" strike="noStrike" dirty="0">
                          <a:effectLst/>
                          <a:latin typeface="Meiryo UI" panose="020B0604030504040204" pitchFamily="50" charset="-128"/>
                          <a:ea typeface="Meiryo UI" panose="020B0604030504040204" pitchFamily="50" charset="-128"/>
                        </a:rPr>
                      </a:br>
                      <a:r>
                        <a:rPr lang="ja-JP" altLang="en-US" sz="500" b="1" i="0" u="none" strike="noStrike" dirty="0">
                          <a:effectLst/>
                          <a:latin typeface="Meiryo UI" panose="020B0604030504040204" pitchFamily="50" charset="-128"/>
                          <a:ea typeface="Meiryo UI" panose="020B0604030504040204" pitchFamily="50" charset="-128"/>
                        </a:rPr>
                        <a:t>               〒</a:t>
                      </a:r>
                      <a:r>
                        <a:rPr lang="en-US" altLang="ja-JP" sz="500" b="1" i="0" u="none" strike="noStrike" dirty="0">
                          <a:effectLst/>
                          <a:latin typeface="Meiryo UI" panose="020B0604030504040204" pitchFamily="50" charset="-128"/>
                          <a:ea typeface="Meiryo UI" panose="020B0604030504040204" pitchFamily="50" charset="-128"/>
                        </a:rPr>
                        <a:t>107-0052</a:t>
                      </a:r>
                      <a:r>
                        <a:rPr lang="ja-JP" altLang="en-US" sz="500" b="1" i="0" u="none" strike="noStrike" dirty="0">
                          <a:effectLst/>
                          <a:latin typeface="Meiryo UI" panose="020B0604030504040204" pitchFamily="50" charset="-128"/>
                          <a:ea typeface="Meiryo UI" panose="020B0604030504040204" pitchFamily="50" charset="-128"/>
                        </a:rPr>
                        <a:t>　東京都港区赤坂</a:t>
                      </a:r>
                      <a:r>
                        <a:rPr lang="en-US" altLang="ja-JP" sz="500" b="1" i="0" u="none" strike="noStrike" dirty="0">
                          <a:effectLst/>
                          <a:latin typeface="Meiryo UI" panose="020B0604030504040204" pitchFamily="50" charset="-128"/>
                          <a:ea typeface="Meiryo UI" panose="020B0604030504040204" pitchFamily="50" charset="-128"/>
                        </a:rPr>
                        <a:t>2-17-12</a:t>
                      </a:r>
                      <a:r>
                        <a:rPr lang="ja-JP" altLang="en-US" sz="500" b="1" i="0" u="none" strike="noStrike" dirty="0">
                          <a:effectLst/>
                          <a:latin typeface="Meiryo UI" panose="020B0604030504040204" pitchFamily="50" charset="-128"/>
                          <a:ea typeface="Meiryo UI" panose="020B0604030504040204" pitchFamily="50" charset="-128"/>
                        </a:rPr>
                        <a:t>　チュリス赤坂 </a:t>
                      </a:r>
                      <a:r>
                        <a:rPr lang="en-US" altLang="ja-JP" sz="500" b="1" i="0" u="none" strike="noStrike" dirty="0">
                          <a:effectLst/>
                          <a:latin typeface="Meiryo UI" panose="020B0604030504040204" pitchFamily="50" charset="-128"/>
                          <a:ea typeface="Meiryo UI" panose="020B0604030504040204" pitchFamily="50" charset="-128"/>
                        </a:rPr>
                        <a:t>1302</a:t>
                      </a:r>
                      <a:r>
                        <a:rPr lang="ja-JP" altLang="en-US" sz="500" b="1" i="0" u="none" strike="noStrike" dirty="0">
                          <a:effectLst/>
                          <a:latin typeface="Meiryo UI" panose="020B0604030504040204" pitchFamily="50" charset="-128"/>
                          <a:ea typeface="Meiryo UI" panose="020B0604030504040204" pitchFamily="50" charset="-128"/>
                        </a:rPr>
                        <a:t>号 </a:t>
                      </a:r>
                    </a:p>
                  </a:txBody>
                  <a:tcPr marL="0" marR="0" marT="0" marB="0" anchor="b">
                    <a:lnL>
                      <a:noFill/>
                    </a:lnL>
                    <a:lnR>
                      <a:noFill/>
                    </a:lnR>
                    <a:lnT>
                      <a:noFill/>
                    </a:lnT>
                    <a:lnB>
                      <a:noFill/>
                    </a:lnB>
                    <a:noFill/>
                  </a:tcPr>
                </a:tc>
                <a:tc hMerge="1">
                  <a:txBody>
                    <a:bodyPr/>
                    <a:lstStyle/>
                    <a:p>
                      <a:endParaRPr kumimoji="1" lang="ja-JP" altLang="en-US"/>
                    </a:p>
                  </a:txBody>
                  <a:tcPr/>
                </a:tc>
                <a:tc hMerge="1">
                  <a:txBody>
                    <a:bodyPr/>
                    <a:lstStyle/>
                    <a:p>
                      <a:endParaRPr kumimoji="1" lang="ja-JP" altLang="en-US"/>
                    </a:p>
                  </a:txBody>
                  <a:tcPr/>
                </a:tc>
                <a:tc>
                  <a:txBody>
                    <a:bodyPr/>
                    <a:lstStyle/>
                    <a:p>
                      <a:pPr algn="l" fontAlgn="b"/>
                      <a:r>
                        <a:rPr lang="en-US" sz="500" b="1" i="0" u="none" strike="noStrike" dirty="0">
                          <a:effectLst/>
                          <a:latin typeface="Meiryo UI" panose="020B0604030504040204" pitchFamily="50" charset="-128"/>
                          <a:ea typeface="Meiryo UI" panose="020B0604030504040204" pitchFamily="50" charset="-128"/>
                        </a:rPr>
                        <a:t>TEL ：03-6229-1950  </a:t>
                      </a:r>
                      <a:br>
                        <a:rPr lang="en-US" sz="500" b="1" i="0" u="none" strike="noStrike" dirty="0">
                          <a:effectLst/>
                          <a:latin typeface="Meiryo UI" panose="020B0604030504040204" pitchFamily="50" charset="-128"/>
                          <a:ea typeface="Meiryo UI" panose="020B0604030504040204" pitchFamily="50" charset="-128"/>
                        </a:rPr>
                      </a:br>
                      <a:r>
                        <a:rPr lang="en-US" sz="500" b="1" i="0" u="none" strike="noStrike" dirty="0">
                          <a:effectLst/>
                          <a:latin typeface="Meiryo UI" panose="020B0604030504040204" pitchFamily="50" charset="-128"/>
                          <a:ea typeface="Meiryo UI" panose="020B0604030504040204" pitchFamily="50" charset="-128"/>
                        </a:rPr>
                        <a:t>FAX ：03-6229-1940</a:t>
                      </a:r>
                    </a:p>
                  </a:txBody>
                  <a:tcPr marL="0" marR="0" marT="0" marB="0" anchor="b">
                    <a:lnL>
                      <a:noFill/>
                    </a:lnL>
                    <a:lnR>
                      <a:noFill/>
                    </a:lnR>
                    <a:lnT>
                      <a:noFill/>
                    </a:lnT>
                    <a:lnB>
                      <a:noFill/>
                    </a:lnB>
                    <a:noFill/>
                  </a:tcPr>
                </a:tc>
                <a:extLst>
                  <a:ext uri="{0D108BD9-81ED-4DB2-BD59-A6C34878D82A}">
                    <a16:rowId xmlns:a16="http://schemas.microsoft.com/office/drawing/2014/main" val="64172109"/>
                  </a:ext>
                </a:extLst>
              </a:tr>
            </a:tbl>
          </a:graphicData>
        </a:graphic>
      </p:graphicFrame>
      <p:cxnSp>
        <p:nvCxnSpPr>
          <p:cNvPr id="4" name="直線コネクタ 3">
            <a:extLst>
              <a:ext uri="{FF2B5EF4-FFF2-40B4-BE49-F238E27FC236}">
                <a16:creationId xmlns:a16="http://schemas.microsoft.com/office/drawing/2014/main" id="{D3FC63C9-047A-B32B-00F1-1A2F1FDB93A2}"/>
              </a:ext>
            </a:extLst>
          </p:cNvPr>
          <p:cNvCxnSpPr>
            <a:cxnSpLocks/>
          </p:cNvCxnSpPr>
          <p:nvPr/>
        </p:nvCxnSpPr>
        <p:spPr>
          <a:xfrm>
            <a:off x="465919" y="7551576"/>
            <a:ext cx="6183695"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033530272"/>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24</TotalTime>
  <Words>624</Words>
  <Application>Microsoft Office PowerPoint</Application>
  <PresentationFormat>A4 210 x 297 mm</PresentationFormat>
  <Paragraphs>72</Paragraphs>
  <Slides>1</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vt:i4>
      </vt:variant>
    </vt:vector>
  </HeadingPairs>
  <TitlesOfParts>
    <vt:vector size="7" baseType="lpstr">
      <vt:lpstr>Meiryo UI</vt:lpstr>
      <vt:lpstr>ＭＳ Ｐゴシック</vt:lpstr>
      <vt:lpstr>Arial</vt:lpstr>
      <vt:lpstr>Calibri</vt:lpstr>
      <vt:lpstr>Calibri Light</vt:lpstr>
      <vt:lpstr>Office テーマ</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株式会社アジア技術移転機構</dc:creator>
  <cp:lastModifiedBy>株式会社アジア技術移転機構</cp:lastModifiedBy>
  <cp:revision>2</cp:revision>
  <dcterms:created xsi:type="dcterms:W3CDTF">2026-03-04T05:49:29Z</dcterms:created>
  <dcterms:modified xsi:type="dcterms:W3CDTF">2026-03-04T06:18:29Z</dcterms:modified>
</cp:coreProperties>
</file>